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24"/>
  </p:notesMasterIdLst>
  <p:handoutMasterIdLst>
    <p:handoutMasterId r:id="rId25"/>
  </p:handoutMasterIdLst>
  <p:sldIdLst>
    <p:sldId id="974" r:id="rId2"/>
    <p:sldId id="857" r:id="rId3"/>
    <p:sldId id="963" r:id="rId4"/>
    <p:sldId id="954" r:id="rId5"/>
    <p:sldId id="979" r:id="rId6"/>
    <p:sldId id="980" r:id="rId7"/>
    <p:sldId id="985" r:id="rId8"/>
    <p:sldId id="982" r:id="rId9"/>
    <p:sldId id="991" r:id="rId10"/>
    <p:sldId id="983" r:id="rId11"/>
    <p:sldId id="993" r:id="rId12"/>
    <p:sldId id="975" r:id="rId13"/>
    <p:sldId id="990" r:id="rId14"/>
    <p:sldId id="984" r:id="rId15"/>
    <p:sldId id="988" r:id="rId16"/>
    <p:sldId id="987" r:id="rId17"/>
    <p:sldId id="998" r:id="rId18"/>
    <p:sldId id="986" r:id="rId19"/>
    <p:sldId id="999" r:id="rId20"/>
    <p:sldId id="989" r:id="rId21"/>
    <p:sldId id="994" r:id="rId22"/>
    <p:sldId id="950" r:id="rId23"/>
  </p:sldIdLst>
  <p:sldSz cx="9144000" cy="5143500" type="screen16x9"/>
  <p:notesSz cx="7010400" cy="9296400"/>
  <p:defaultTextStyle>
    <a:defPPr>
      <a:defRPr lang="en-US"/>
    </a:defPPr>
    <a:lvl1pPr marL="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" userDrawn="1">
          <p15:clr>
            <a:srgbClr val="A4A3A4"/>
          </p15:clr>
        </p15:guide>
        <p15:guide id="2" orient="horz" pos="1341" userDrawn="1">
          <p15:clr>
            <a:srgbClr val="A4A3A4"/>
          </p15:clr>
        </p15:guide>
        <p15:guide id="3" orient="horz" pos="1205" userDrawn="1">
          <p15:clr>
            <a:srgbClr val="A4A3A4"/>
          </p15:clr>
        </p15:guide>
        <p15:guide id="4" pos="5487" userDrawn="1">
          <p15:clr>
            <a:srgbClr val="A4A3A4"/>
          </p15:clr>
        </p15:guide>
        <p15:guide id="5" pos="40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F45"/>
    <a:srgbClr val="F57521"/>
    <a:srgbClr val="00B795"/>
    <a:srgbClr val="00B4F1"/>
    <a:srgbClr val="FBB032"/>
    <a:srgbClr val="1372BA"/>
    <a:srgbClr val="926EB0"/>
    <a:srgbClr val="FBE921"/>
    <a:srgbClr val="FBB034"/>
    <a:srgbClr val="FB8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0687" autoAdjust="0"/>
  </p:normalViewPr>
  <p:slideViewPr>
    <p:cSldViewPr snapToGrid="0">
      <p:cViewPr varScale="1">
        <p:scale>
          <a:sx n="165" d="100"/>
          <a:sy n="165" d="100"/>
        </p:scale>
        <p:origin x="101" y="130"/>
      </p:cViewPr>
      <p:guideLst>
        <p:guide orient="horz" pos="273"/>
        <p:guide orient="horz" pos="1341"/>
        <p:guide orient="horz" pos="1205"/>
        <p:guide pos="5487"/>
        <p:guide pos="40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1400"/>
    </p:cViewPr>
  </p:sorterViewPr>
  <p:notesViewPr>
    <p:cSldViewPr snapToGrid="0">
      <p:cViewPr>
        <p:scale>
          <a:sx n="66" d="100"/>
          <a:sy n="66" d="100"/>
        </p:scale>
        <p:origin x="4320" y="808"/>
      </p:cViewPr>
      <p:guideLst>
        <p:guide orient="horz" pos="2928"/>
        <p:guide pos="2208"/>
      </p:guideLst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</a:rPr>
              <a:t>E-mail Methods</a:t>
            </a:r>
          </a:p>
        </c:rich>
      </c:tx>
      <c:layout>
        <c:manualLayout>
          <c:xMode val="edge"/>
          <c:yMode val="edge"/>
          <c:x val="0.2660309316816128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>
                <a:gsLst>
                  <a:gs pos="100000">
                    <a:schemeClr val="accent3"/>
                  </a:gs>
                  <a:gs pos="0">
                    <a:schemeClr val="accent1"/>
                  </a:gs>
                </a:gsLst>
                <a:lin ang="81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CF-4967-AA3B-567CEB4E7F9B}"/>
              </c:ext>
            </c:extLst>
          </c:dPt>
          <c:dPt>
            <c:idx val="1"/>
            <c:bubble3D val="0"/>
            <c:spPr>
              <a:gradFill>
                <a:gsLst>
                  <a:gs pos="47000">
                    <a:schemeClr val="accent4">
                      <a:lumMod val="75000"/>
                    </a:schemeClr>
                  </a:gs>
                  <a:gs pos="0">
                    <a:schemeClr val="bg2"/>
                  </a:gs>
                </a:gsLst>
                <a:lin ang="81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CF-4967-AA3B-567CEB4E7F9B}"/>
              </c:ext>
            </c:extLst>
          </c:dPt>
          <c:dPt>
            <c:idx val="2"/>
            <c:bubble3D val="0"/>
            <c:spPr>
              <a:gradFill>
                <a:gsLst>
                  <a:gs pos="85000">
                    <a:schemeClr val="accent2"/>
                  </a:gs>
                  <a:gs pos="0">
                    <a:schemeClr val="accent6"/>
                  </a:gs>
                </a:gsLst>
                <a:lin ang="81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7CF-4967-AA3B-567CEB4E7F9B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6"/>
                  </a:gs>
                  <a:gs pos="0">
                    <a:schemeClr val="accent6">
                      <a:lumMod val="75000"/>
                    </a:schemeClr>
                  </a:gs>
                </a:gsLst>
                <a:lin ang="81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7CF-4967-AA3B-567CEB4E7F9B}"/>
              </c:ext>
            </c:extLst>
          </c:dPt>
          <c:cat>
            <c:strRef>
              <c:f>Sheet1!$A$2:$A$4</c:f>
              <c:strCache>
                <c:ptCount val="3"/>
                <c:pt idx="0">
                  <c:v>DME</c:v>
                </c:pt>
                <c:pt idx="1">
                  <c:v>Event Invitations</c:v>
                </c:pt>
                <c:pt idx="2">
                  <c:v>BBIS Messages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2355</c:v>
                </c:pt>
                <c:pt idx="1">
                  <c:v>3278</c:v>
                </c:pt>
                <c:pt idx="2">
                  <c:v>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CF-4967-AA3B-567CEB4E7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360" y="9123546"/>
            <a:ext cx="1497704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731" y="9123546"/>
            <a:ext cx="108149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A1D4F-89C0-4075-B4B3-7CBBB6C3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50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1093788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1089" y="4929028"/>
            <a:ext cx="6228222" cy="367014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360" y="9123546"/>
            <a:ext cx="130403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752" y="9123546"/>
            <a:ext cx="78654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60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8743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85736" indent="-85736" algn="l" defTabSz="685891" rtl="0" eaLnBrk="1" latinLnBrk="0" hangingPunct="1">
      <a:lnSpc>
        <a:spcPct val="85000"/>
      </a:lnSpc>
      <a:spcBef>
        <a:spcPts val="600"/>
      </a:spcBef>
      <a:spcAft>
        <a:spcPts val="150"/>
      </a:spcAft>
      <a:buFont typeface="Arial" pitchFamily="34" charset="0"/>
      <a:buChar char="•"/>
      <a:defRPr sz="900" kern="1200">
        <a:solidFill>
          <a:schemeClr val="bg1">
            <a:lumMod val="50000"/>
          </a:schemeClr>
        </a:solidFill>
        <a:latin typeface="+mj-lt"/>
        <a:ea typeface="+mn-ea"/>
        <a:cs typeface="+mn-cs"/>
      </a:defRPr>
    </a:lvl1pPr>
    <a:lvl2pPr marL="171473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82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2pPr>
    <a:lvl3pPr marL="257209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88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3pPr>
    <a:lvl4pPr marL="342946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5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4pPr>
    <a:lvl5pPr marL="428682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67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92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39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16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2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5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8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55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56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742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1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2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93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5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4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59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1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1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4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9"/>
            <a:ext cx="9144000" cy="5142161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8595" y="2451801"/>
            <a:ext cx="5585486" cy="302285"/>
          </a:xfrm>
        </p:spPr>
        <p:txBody>
          <a:bodyPr/>
          <a:lstStyle>
            <a:lvl1pPr marL="260747" indent="-260747">
              <a:spcBef>
                <a:spcPts val="450"/>
              </a:spcBef>
              <a:defRPr sz="210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8595" y="2840296"/>
            <a:ext cx="5585486" cy="302285"/>
          </a:xfrm>
        </p:spPr>
        <p:txBody>
          <a:bodyPr/>
          <a:lstStyle>
            <a:lvl1pPr marL="260747" indent="0">
              <a:spcBef>
                <a:spcPts val="450"/>
              </a:spcBef>
              <a:buFont typeface="Arial" panose="020B0604020202020204" pitchFamily="34" charset="0"/>
              <a:buNone/>
              <a:defRPr sz="210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5042" y="304801"/>
            <a:ext cx="6475182" cy="2049905"/>
          </a:xfrm>
        </p:spPr>
        <p:txBody>
          <a:bodyPr anchor="b" anchorCtr="0"/>
          <a:lstStyle>
            <a:lvl1pPr marL="0" indent="0" algn="l" defTabSz="685800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lang="en-US" sz="4050" kern="1200" spc="-3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6" y="3691492"/>
            <a:ext cx="2156968" cy="7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5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8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342949" y="108859"/>
            <a:ext cx="8413653" cy="7912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7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39"/>
            <a:ext cx="914400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83000">
              <a:schemeClr val="bg1"/>
            </a:gs>
            <a:gs pos="30000">
              <a:schemeClr val="bg1">
                <a:lumMod val="95000"/>
                <a:alpha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flipH="1">
            <a:off x="342949" y="108858"/>
            <a:ext cx="8413653" cy="7402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b="0" dirty="0"/>
              <a:t>Click To Add Title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1273628"/>
            <a:ext cx="8412480" cy="325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5939415" y="3642610"/>
            <a:ext cx="807915" cy="125195"/>
            <a:chOff x="2274599" y="2654919"/>
            <a:chExt cx="1944204" cy="301352"/>
          </a:xfrm>
          <a:solidFill>
            <a:schemeClr val="bg1"/>
          </a:solidFill>
        </p:grpSpPr>
        <p:sp>
          <p:nvSpPr>
            <p:cNvPr id="28" name="Freeform 60"/>
            <p:cNvSpPr>
              <a:spLocks noChangeArrowheads="1"/>
            </p:cNvSpPr>
            <p:nvPr/>
          </p:nvSpPr>
          <p:spPr bwMode="auto">
            <a:xfrm>
              <a:off x="2575951" y="2733768"/>
              <a:ext cx="238705" cy="221423"/>
            </a:xfrm>
            <a:custGeom>
              <a:avLst/>
              <a:gdLst>
                <a:gd name="T0" fmla="*/ 836 w 975"/>
                <a:gd name="T1" fmla="*/ 649 h 905"/>
                <a:gd name="T2" fmla="*/ 836 w 975"/>
                <a:gd name="T3" fmla="*/ 649 h 905"/>
                <a:gd name="T4" fmla="*/ 836 w 975"/>
                <a:gd name="T5" fmla="*/ 347 h 905"/>
                <a:gd name="T6" fmla="*/ 836 w 975"/>
                <a:gd name="T7" fmla="*/ 347 h 905"/>
                <a:gd name="T8" fmla="*/ 836 w 975"/>
                <a:gd name="T9" fmla="*/ 23 h 905"/>
                <a:gd name="T10" fmla="*/ 673 w 975"/>
                <a:gd name="T11" fmla="*/ 23 h 905"/>
                <a:gd name="T12" fmla="*/ 673 w 975"/>
                <a:gd name="T13" fmla="*/ 93 h 905"/>
                <a:gd name="T14" fmla="*/ 464 w 975"/>
                <a:gd name="T15" fmla="*/ 23 h 905"/>
                <a:gd name="T16" fmla="*/ 0 w 975"/>
                <a:gd name="T17" fmla="*/ 464 h 905"/>
                <a:gd name="T18" fmla="*/ 464 w 975"/>
                <a:gd name="T19" fmla="*/ 881 h 905"/>
                <a:gd name="T20" fmla="*/ 743 w 975"/>
                <a:gd name="T21" fmla="*/ 765 h 905"/>
                <a:gd name="T22" fmla="*/ 859 w 975"/>
                <a:gd name="T23" fmla="*/ 881 h 905"/>
                <a:gd name="T24" fmla="*/ 974 w 975"/>
                <a:gd name="T25" fmla="*/ 765 h 905"/>
                <a:gd name="T26" fmla="*/ 836 w 975"/>
                <a:gd name="T27" fmla="*/ 649 h 905"/>
                <a:gd name="T28" fmla="*/ 464 w 975"/>
                <a:gd name="T29" fmla="*/ 718 h 905"/>
                <a:gd name="T30" fmla="*/ 464 w 975"/>
                <a:gd name="T31" fmla="*/ 718 h 905"/>
                <a:gd name="T32" fmla="*/ 163 w 975"/>
                <a:gd name="T33" fmla="*/ 464 h 905"/>
                <a:gd name="T34" fmla="*/ 487 w 975"/>
                <a:gd name="T35" fmla="*/ 185 h 905"/>
                <a:gd name="T36" fmla="*/ 673 w 975"/>
                <a:gd name="T37" fmla="*/ 301 h 905"/>
                <a:gd name="T38" fmla="*/ 673 w 975"/>
                <a:gd name="T39" fmla="*/ 347 h 905"/>
                <a:gd name="T40" fmla="*/ 673 w 975"/>
                <a:gd name="T41" fmla="*/ 347 h 905"/>
                <a:gd name="T42" fmla="*/ 673 w 975"/>
                <a:gd name="T43" fmla="*/ 603 h 905"/>
                <a:gd name="T44" fmla="*/ 464 w 975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5" h="905">
                  <a:moveTo>
                    <a:pt x="836" y="649"/>
                  </a:moveTo>
                  <a:lnTo>
                    <a:pt x="836" y="649"/>
                  </a:lnTo>
                  <a:cubicBezTo>
                    <a:pt x="836" y="347"/>
                    <a:pt x="836" y="347"/>
                    <a:pt x="836" y="347"/>
                  </a:cubicBezTo>
                  <a:lnTo>
                    <a:pt x="836" y="347"/>
                  </a:lnTo>
                  <a:cubicBezTo>
                    <a:pt x="836" y="23"/>
                    <a:pt x="836" y="23"/>
                    <a:pt x="836" y="23"/>
                  </a:cubicBezTo>
                  <a:cubicBezTo>
                    <a:pt x="673" y="23"/>
                    <a:pt x="673" y="23"/>
                    <a:pt x="673" y="23"/>
                  </a:cubicBezTo>
                  <a:cubicBezTo>
                    <a:pt x="673" y="93"/>
                    <a:pt x="673" y="93"/>
                    <a:pt x="673" y="93"/>
                  </a:cubicBezTo>
                  <a:cubicBezTo>
                    <a:pt x="627" y="46"/>
                    <a:pt x="557" y="23"/>
                    <a:pt x="464" y="23"/>
                  </a:cubicBezTo>
                  <a:cubicBezTo>
                    <a:pt x="163" y="0"/>
                    <a:pt x="0" y="208"/>
                    <a:pt x="0" y="464"/>
                  </a:cubicBezTo>
                  <a:cubicBezTo>
                    <a:pt x="0" y="695"/>
                    <a:pt x="163" y="881"/>
                    <a:pt x="464" y="881"/>
                  </a:cubicBezTo>
                  <a:cubicBezTo>
                    <a:pt x="603" y="904"/>
                    <a:pt x="743" y="765"/>
                    <a:pt x="743" y="765"/>
                  </a:cubicBezTo>
                  <a:cubicBezTo>
                    <a:pt x="859" y="881"/>
                    <a:pt x="859" y="881"/>
                    <a:pt x="859" y="881"/>
                  </a:cubicBezTo>
                  <a:cubicBezTo>
                    <a:pt x="974" y="765"/>
                    <a:pt x="974" y="765"/>
                    <a:pt x="974" y="765"/>
                  </a:cubicBezTo>
                  <a:lnTo>
                    <a:pt x="836" y="649"/>
                  </a:lnTo>
                  <a:close/>
                  <a:moveTo>
                    <a:pt x="464" y="718"/>
                  </a:moveTo>
                  <a:lnTo>
                    <a:pt x="464" y="718"/>
                  </a:lnTo>
                  <a:cubicBezTo>
                    <a:pt x="302" y="742"/>
                    <a:pt x="163" y="603"/>
                    <a:pt x="163" y="464"/>
                  </a:cubicBezTo>
                  <a:cubicBezTo>
                    <a:pt x="163" y="301"/>
                    <a:pt x="279" y="162"/>
                    <a:pt x="487" y="185"/>
                  </a:cubicBezTo>
                  <a:cubicBezTo>
                    <a:pt x="557" y="185"/>
                    <a:pt x="627" y="254"/>
                    <a:pt x="673" y="301"/>
                  </a:cubicBezTo>
                  <a:cubicBezTo>
                    <a:pt x="673" y="347"/>
                    <a:pt x="673" y="347"/>
                    <a:pt x="673" y="347"/>
                  </a:cubicBezTo>
                  <a:lnTo>
                    <a:pt x="673" y="347"/>
                  </a:lnTo>
                  <a:cubicBezTo>
                    <a:pt x="673" y="603"/>
                    <a:pt x="673" y="603"/>
                    <a:pt x="673" y="603"/>
                  </a:cubicBezTo>
                  <a:cubicBezTo>
                    <a:pt x="627" y="672"/>
                    <a:pt x="557" y="718"/>
                    <a:pt x="464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29" name="Freeform 61"/>
            <p:cNvSpPr>
              <a:spLocks noChangeArrowheads="1"/>
            </p:cNvSpPr>
            <p:nvPr/>
          </p:nvSpPr>
          <p:spPr bwMode="auto">
            <a:xfrm>
              <a:off x="3468125" y="2733768"/>
              <a:ext cx="233304" cy="221423"/>
            </a:xfrm>
            <a:custGeom>
              <a:avLst/>
              <a:gdLst>
                <a:gd name="T0" fmla="*/ 835 w 951"/>
                <a:gd name="T1" fmla="*/ 649 h 905"/>
                <a:gd name="T2" fmla="*/ 835 w 951"/>
                <a:gd name="T3" fmla="*/ 649 h 905"/>
                <a:gd name="T4" fmla="*/ 835 w 951"/>
                <a:gd name="T5" fmla="*/ 347 h 905"/>
                <a:gd name="T6" fmla="*/ 835 w 951"/>
                <a:gd name="T7" fmla="*/ 347 h 905"/>
                <a:gd name="T8" fmla="*/ 835 w 951"/>
                <a:gd name="T9" fmla="*/ 23 h 905"/>
                <a:gd name="T10" fmla="*/ 649 w 951"/>
                <a:gd name="T11" fmla="*/ 23 h 905"/>
                <a:gd name="T12" fmla="*/ 649 w 951"/>
                <a:gd name="T13" fmla="*/ 93 h 905"/>
                <a:gd name="T14" fmla="*/ 440 w 951"/>
                <a:gd name="T15" fmla="*/ 23 h 905"/>
                <a:gd name="T16" fmla="*/ 0 w 951"/>
                <a:gd name="T17" fmla="*/ 464 h 905"/>
                <a:gd name="T18" fmla="*/ 440 w 951"/>
                <a:gd name="T19" fmla="*/ 881 h 905"/>
                <a:gd name="T20" fmla="*/ 742 w 951"/>
                <a:gd name="T21" fmla="*/ 765 h 905"/>
                <a:gd name="T22" fmla="*/ 835 w 951"/>
                <a:gd name="T23" fmla="*/ 881 h 905"/>
                <a:gd name="T24" fmla="*/ 950 w 951"/>
                <a:gd name="T25" fmla="*/ 765 h 905"/>
                <a:gd name="T26" fmla="*/ 835 w 951"/>
                <a:gd name="T27" fmla="*/ 649 h 905"/>
                <a:gd name="T28" fmla="*/ 463 w 951"/>
                <a:gd name="T29" fmla="*/ 718 h 905"/>
                <a:gd name="T30" fmla="*/ 463 w 951"/>
                <a:gd name="T31" fmla="*/ 718 h 905"/>
                <a:gd name="T32" fmla="*/ 162 w 951"/>
                <a:gd name="T33" fmla="*/ 464 h 905"/>
                <a:gd name="T34" fmla="*/ 463 w 951"/>
                <a:gd name="T35" fmla="*/ 185 h 905"/>
                <a:gd name="T36" fmla="*/ 649 w 951"/>
                <a:gd name="T37" fmla="*/ 301 h 905"/>
                <a:gd name="T38" fmla="*/ 649 w 951"/>
                <a:gd name="T39" fmla="*/ 347 h 905"/>
                <a:gd name="T40" fmla="*/ 649 w 951"/>
                <a:gd name="T41" fmla="*/ 347 h 905"/>
                <a:gd name="T42" fmla="*/ 649 w 951"/>
                <a:gd name="T43" fmla="*/ 603 h 905"/>
                <a:gd name="T44" fmla="*/ 463 w 951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1" h="905">
                  <a:moveTo>
                    <a:pt x="835" y="649"/>
                  </a:moveTo>
                  <a:lnTo>
                    <a:pt x="835" y="649"/>
                  </a:lnTo>
                  <a:cubicBezTo>
                    <a:pt x="835" y="347"/>
                    <a:pt x="835" y="347"/>
                    <a:pt x="835" y="347"/>
                  </a:cubicBezTo>
                  <a:lnTo>
                    <a:pt x="835" y="347"/>
                  </a:lnTo>
                  <a:cubicBezTo>
                    <a:pt x="835" y="23"/>
                    <a:pt x="835" y="23"/>
                    <a:pt x="835" y="23"/>
                  </a:cubicBezTo>
                  <a:cubicBezTo>
                    <a:pt x="649" y="23"/>
                    <a:pt x="649" y="23"/>
                    <a:pt x="649" y="23"/>
                  </a:cubicBezTo>
                  <a:cubicBezTo>
                    <a:pt x="649" y="93"/>
                    <a:pt x="649" y="93"/>
                    <a:pt x="649" y="93"/>
                  </a:cubicBezTo>
                  <a:cubicBezTo>
                    <a:pt x="603" y="46"/>
                    <a:pt x="533" y="23"/>
                    <a:pt x="440" y="23"/>
                  </a:cubicBezTo>
                  <a:cubicBezTo>
                    <a:pt x="162" y="0"/>
                    <a:pt x="0" y="208"/>
                    <a:pt x="0" y="464"/>
                  </a:cubicBezTo>
                  <a:cubicBezTo>
                    <a:pt x="0" y="695"/>
                    <a:pt x="162" y="881"/>
                    <a:pt x="440" y="881"/>
                  </a:cubicBezTo>
                  <a:cubicBezTo>
                    <a:pt x="603" y="904"/>
                    <a:pt x="742" y="765"/>
                    <a:pt x="742" y="765"/>
                  </a:cubicBezTo>
                  <a:cubicBezTo>
                    <a:pt x="835" y="881"/>
                    <a:pt x="835" y="881"/>
                    <a:pt x="835" y="881"/>
                  </a:cubicBezTo>
                  <a:cubicBezTo>
                    <a:pt x="950" y="765"/>
                    <a:pt x="950" y="765"/>
                    <a:pt x="950" y="765"/>
                  </a:cubicBezTo>
                  <a:lnTo>
                    <a:pt x="835" y="649"/>
                  </a:lnTo>
                  <a:close/>
                  <a:moveTo>
                    <a:pt x="463" y="718"/>
                  </a:moveTo>
                  <a:lnTo>
                    <a:pt x="463" y="718"/>
                  </a:lnTo>
                  <a:cubicBezTo>
                    <a:pt x="278" y="742"/>
                    <a:pt x="162" y="603"/>
                    <a:pt x="162" y="464"/>
                  </a:cubicBezTo>
                  <a:cubicBezTo>
                    <a:pt x="162" y="301"/>
                    <a:pt x="278" y="162"/>
                    <a:pt x="463" y="185"/>
                  </a:cubicBezTo>
                  <a:cubicBezTo>
                    <a:pt x="556" y="185"/>
                    <a:pt x="626" y="254"/>
                    <a:pt x="649" y="301"/>
                  </a:cubicBezTo>
                  <a:cubicBezTo>
                    <a:pt x="649" y="347"/>
                    <a:pt x="649" y="347"/>
                    <a:pt x="649" y="347"/>
                  </a:cubicBezTo>
                  <a:lnTo>
                    <a:pt x="649" y="347"/>
                  </a:lnTo>
                  <a:cubicBezTo>
                    <a:pt x="649" y="603"/>
                    <a:pt x="649" y="603"/>
                    <a:pt x="649" y="603"/>
                  </a:cubicBezTo>
                  <a:cubicBezTo>
                    <a:pt x="626" y="672"/>
                    <a:pt x="533" y="718"/>
                    <a:pt x="463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0" name="Freeform 62"/>
            <p:cNvSpPr>
              <a:spLocks noChangeArrowheads="1"/>
            </p:cNvSpPr>
            <p:nvPr/>
          </p:nvSpPr>
          <p:spPr bwMode="auto">
            <a:xfrm>
              <a:off x="2274599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7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50" y="1183"/>
                    <a:pt x="835" y="997"/>
                    <a:pt x="835" y="766"/>
                  </a:cubicBezTo>
                  <a:cubicBezTo>
                    <a:pt x="835" y="510"/>
                    <a:pt x="673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3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7" y="487"/>
                  </a:cubicBezTo>
                  <a:cubicBezTo>
                    <a:pt x="557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1" name="Freeform 63"/>
            <p:cNvSpPr>
              <a:spLocks noChangeArrowheads="1"/>
            </p:cNvSpPr>
            <p:nvPr/>
          </p:nvSpPr>
          <p:spPr bwMode="auto">
            <a:xfrm>
              <a:off x="3246701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8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49" y="1183"/>
                    <a:pt x="835" y="997"/>
                    <a:pt x="835" y="766"/>
                  </a:cubicBezTo>
                  <a:cubicBezTo>
                    <a:pt x="835" y="510"/>
                    <a:pt x="649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2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8" y="487"/>
                  </a:cubicBezTo>
                  <a:cubicBezTo>
                    <a:pt x="556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2" name="Freeform 64"/>
            <p:cNvSpPr>
              <a:spLocks noChangeArrowheads="1"/>
            </p:cNvSpPr>
            <p:nvPr/>
          </p:nvSpPr>
          <p:spPr bwMode="auto">
            <a:xfrm>
              <a:off x="3944455" y="2660320"/>
              <a:ext cx="205222" cy="289470"/>
            </a:xfrm>
            <a:custGeom>
              <a:avLst/>
              <a:gdLst>
                <a:gd name="T0" fmla="*/ 835 w 836"/>
                <a:gd name="T1" fmla="*/ 951 h 1184"/>
                <a:gd name="T2" fmla="*/ 835 w 836"/>
                <a:gd name="T3" fmla="*/ 951 h 1184"/>
                <a:gd name="T4" fmla="*/ 835 w 836"/>
                <a:gd name="T5" fmla="*/ 649 h 1184"/>
                <a:gd name="T6" fmla="*/ 835 w 836"/>
                <a:gd name="T7" fmla="*/ 649 h 1184"/>
                <a:gd name="T8" fmla="*/ 835 w 836"/>
                <a:gd name="T9" fmla="*/ 0 h 1184"/>
                <a:gd name="T10" fmla="*/ 673 w 836"/>
                <a:gd name="T11" fmla="*/ 0 h 1184"/>
                <a:gd name="T12" fmla="*/ 673 w 836"/>
                <a:gd name="T13" fmla="*/ 395 h 1184"/>
                <a:gd name="T14" fmla="*/ 464 w 836"/>
                <a:gd name="T15" fmla="*/ 325 h 1184"/>
                <a:gd name="T16" fmla="*/ 0 w 836"/>
                <a:gd name="T17" fmla="*/ 766 h 1184"/>
                <a:gd name="T18" fmla="*/ 441 w 836"/>
                <a:gd name="T19" fmla="*/ 1183 h 1184"/>
                <a:gd name="T20" fmla="*/ 835 w 836"/>
                <a:gd name="T21" fmla="*/ 951 h 1184"/>
                <a:gd name="T22" fmla="*/ 464 w 836"/>
                <a:gd name="T23" fmla="*/ 1020 h 1184"/>
                <a:gd name="T24" fmla="*/ 464 w 836"/>
                <a:gd name="T25" fmla="*/ 1020 h 1184"/>
                <a:gd name="T26" fmla="*/ 163 w 836"/>
                <a:gd name="T27" fmla="*/ 766 h 1184"/>
                <a:gd name="T28" fmla="*/ 464 w 836"/>
                <a:gd name="T29" fmla="*/ 487 h 1184"/>
                <a:gd name="T30" fmla="*/ 673 w 836"/>
                <a:gd name="T31" fmla="*/ 603 h 1184"/>
                <a:gd name="T32" fmla="*/ 673 w 836"/>
                <a:gd name="T33" fmla="*/ 649 h 1184"/>
                <a:gd name="T34" fmla="*/ 673 w 836"/>
                <a:gd name="T35" fmla="*/ 649 h 1184"/>
                <a:gd name="T36" fmla="*/ 673 w 836"/>
                <a:gd name="T37" fmla="*/ 905 h 1184"/>
                <a:gd name="T38" fmla="*/ 464 w 836"/>
                <a:gd name="T39" fmla="*/ 102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835" y="951"/>
                  </a:moveTo>
                  <a:lnTo>
                    <a:pt x="835" y="951"/>
                  </a:lnTo>
                  <a:cubicBezTo>
                    <a:pt x="835" y="649"/>
                    <a:pt x="835" y="649"/>
                    <a:pt x="835" y="649"/>
                  </a:cubicBezTo>
                  <a:lnTo>
                    <a:pt x="835" y="649"/>
                  </a:lnTo>
                  <a:cubicBezTo>
                    <a:pt x="835" y="0"/>
                    <a:pt x="835" y="0"/>
                    <a:pt x="835" y="0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73" y="395"/>
                    <a:pt x="673" y="395"/>
                    <a:pt x="673" y="395"/>
                  </a:cubicBezTo>
                  <a:cubicBezTo>
                    <a:pt x="603" y="348"/>
                    <a:pt x="534" y="325"/>
                    <a:pt x="464" y="325"/>
                  </a:cubicBezTo>
                  <a:cubicBezTo>
                    <a:pt x="163" y="302"/>
                    <a:pt x="0" y="510"/>
                    <a:pt x="0" y="766"/>
                  </a:cubicBezTo>
                  <a:cubicBezTo>
                    <a:pt x="0" y="997"/>
                    <a:pt x="163" y="1183"/>
                    <a:pt x="441" y="1183"/>
                  </a:cubicBezTo>
                  <a:cubicBezTo>
                    <a:pt x="743" y="1183"/>
                    <a:pt x="835" y="951"/>
                    <a:pt x="835" y="951"/>
                  </a:cubicBezTo>
                  <a:close/>
                  <a:moveTo>
                    <a:pt x="464" y="1020"/>
                  </a:moveTo>
                  <a:lnTo>
                    <a:pt x="464" y="1020"/>
                  </a:lnTo>
                  <a:cubicBezTo>
                    <a:pt x="279" y="1044"/>
                    <a:pt x="163" y="905"/>
                    <a:pt x="163" y="766"/>
                  </a:cubicBezTo>
                  <a:cubicBezTo>
                    <a:pt x="163" y="603"/>
                    <a:pt x="279" y="464"/>
                    <a:pt x="464" y="487"/>
                  </a:cubicBezTo>
                  <a:cubicBezTo>
                    <a:pt x="557" y="487"/>
                    <a:pt x="627" y="556"/>
                    <a:pt x="673" y="603"/>
                  </a:cubicBezTo>
                  <a:cubicBezTo>
                    <a:pt x="673" y="649"/>
                    <a:pt x="673" y="649"/>
                    <a:pt x="673" y="649"/>
                  </a:cubicBezTo>
                  <a:lnTo>
                    <a:pt x="673" y="649"/>
                  </a:lnTo>
                  <a:cubicBezTo>
                    <a:pt x="673" y="905"/>
                    <a:pt x="673" y="905"/>
                    <a:pt x="673" y="905"/>
                  </a:cubicBezTo>
                  <a:cubicBezTo>
                    <a:pt x="627" y="974"/>
                    <a:pt x="557" y="1020"/>
                    <a:pt x="464" y="10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3" name="Freeform 65"/>
            <p:cNvSpPr>
              <a:spLocks noChangeArrowheads="1"/>
            </p:cNvSpPr>
            <p:nvPr/>
          </p:nvSpPr>
          <p:spPr bwMode="auto">
            <a:xfrm>
              <a:off x="2507903" y="2660320"/>
              <a:ext cx="39965" cy="289470"/>
            </a:xfrm>
            <a:custGeom>
              <a:avLst/>
              <a:gdLst>
                <a:gd name="T0" fmla="*/ 163 w 164"/>
                <a:gd name="T1" fmla="*/ 0 h 1184"/>
                <a:gd name="T2" fmla="*/ 163 w 164"/>
                <a:gd name="T3" fmla="*/ 1183 h 1184"/>
                <a:gd name="T4" fmla="*/ 0 w 164"/>
                <a:gd name="T5" fmla="*/ 1183 h 1184"/>
                <a:gd name="T6" fmla="*/ 0 w 164"/>
                <a:gd name="T7" fmla="*/ 0 h 1184"/>
                <a:gd name="T8" fmla="*/ 163 w 164"/>
                <a:gd name="T9" fmla="*/ 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184">
                  <a:moveTo>
                    <a:pt x="163" y="0"/>
                  </a:moveTo>
                  <a:lnTo>
                    <a:pt x="163" y="1183"/>
                  </a:lnTo>
                  <a:lnTo>
                    <a:pt x="0" y="1183"/>
                  </a:lnTo>
                  <a:lnTo>
                    <a:pt x="0" y="0"/>
                  </a:lnTo>
                  <a:lnTo>
                    <a:pt x="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4" name="Freeform 66"/>
            <p:cNvSpPr>
              <a:spLocks noChangeArrowheads="1"/>
            </p:cNvSpPr>
            <p:nvPr/>
          </p:nvSpPr>
          <p:spPr bwMode="auto">
            <a:xfrm>
              <a:off x="2813576" y="2740248"/>
              <a:ext cx="187940" cy="210622"/>
            </a:xfrm>
            <a:custGeom>
              <a:avLst/>
              <a:gdLst>
                <a:gd name="T0" fmla="*/ 441 w 768"/>
                <a:gd name="T1" fmla="*/ 858 h 859"/>
                <a:gd name="T2" fmla="*/ 441 w 768"/>
                <a:gd name="T3" fmla="*/ 858 h 859"/>
                <a:gd name="T4" fmla="*/ 0 w 768"/>
                <a:gd name="T5" fmla="*/ 441 h 859"/>
                <a:gd name="T6" fmla="*/ 441 w 768"/>
                <a:gd name="T7" fmla="*/ 0 h 859"/>
                <a:gd name="T8" fmla="*/ 767 w 768"/>
                <a:gd name="T9" fmla="*/ 139 h 859"/>
                <a:gd name="T10" fmla="*/ 650 w 768"/>
                <a:gd name="T11" fmla="*/ 231 h 859"/>
                <a:gd name="T12" fmla="*/ 441 w 768"/>
                <a:gd name="T13" fmla="*/ 162 h 859"/>
                <a:gd name="T14" fmla="*/ 186 w 768"/>
                <a:gd name="T15" fmla="*/ 441 h 859"/>
                <a:gd name="T16" fmla="*/ 441 w 768"/>
                <a:gd name="T17" fmla="*/ 695 h 859"/>
                <a:gd name="T18" fmla="*/ 650 w 768"/>
                <a:gd name="T19" fmla="*/ 603 h 859"/>
                <a:gd name="T20" fmla="*/ 767 w 768"/>
                <a:gd name="T21" fmla="*/ 719 h 859"/>
                <a:gd name="T22" fmla="*/ 441 w 768"/>
                <a:gd name="T23" fmla="*/ 858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8" h="859">
                  <a:moveTo>
                    <a:pt x="441" y="858"/>
                  </a:moveTo>
                  <a:lnTo>
                    <a:pt x="441" y="858"/>
                  </a:lnTo>
                  <a:cubicBezTo>
                    <a:pt x="209" y="858"/>
                    <a:pt x="0" y="672"/>
                    <a:pt x="0" y="441"/>
                  </a:cubicBezTo>
                  <a:cubicBezTo>
                    <a:pt x="0" y="185"/>
                    <a:pt x="209" y="0"/>
                    <a:pt x="441" y="0"/>
                  </a:cubicBezTo>
                  <a:cubicBezTo>
                    <a:pt x="581" y="0"/>
                    <a:pt x="697" y="46"/>
                    <a:pt x="767" y="139"/>
                  </a:cubicBezTo>
                  <a:lnTo>
                    <a:pt x="650" y="231"/>
                  </a:lnTo>
                  <a:cubicBezTo>
                    <a:pt x="627" y="208"/>
                    <a:pt x="534" y="162"/>
                    <a:pt x="441" y="162"/>
                  </a:cubicBezTo>
                  <a:cubicBezTo>
                    <a:pt x="303" y="162"/>
                    <a:pt x="163" y="278"/>
                    <a:pt x="186" y="441"/>
                  </a:cubicBezTo>
                  <a:cubicBezTo>
                    <a:pt x="186" y="580"/>
                    <a:pt x="303" y="695"/>
                    <a:pt x="441" y="695"/>
                  </a:cubicBezTo>
                  <a:cubicBezTo>
                    <a:pt x="534" y="695"/>
                    <a:pt x="627" y="649"/>
                    <a:pt x="650" y="603"/>
                  </a:cubicBezTo>
                  <a:cubicBezTo>
                    <a:pt x="767" y="719"/>
                    <a:pt x="767" y="719"/>
                    <a:pt x="767" y="719"/>
                  </a:cubicBezTo>
                  <a:cubicBezTo>
                    <a:pt x="697" y="812"/>
                    <a:pt x="581" y="858"/>
                    <a:pt x="441" y="8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5" name="Freeform 67"/>
            <p:cNvSpPr>
              <a:spLocks noChangeArrowheads="1"/>
            </p:cNvSpPr>
            <p:nvPr/>
          </p:nvSpPr>
          <p:spPr bwMode="auto">
            <a:xfrm>
              <a:off x="3712230" y="2740248"/>
              <a:ext cx="227904" cy="216023"/>
            </a:xfrm>
            <a:custGeom>
              <a:avLst/>
              <a:gdLst>
                <a:gd name="T0" fmla="*/ 441 w 929"/>
                <a:gd name="T1" fmla="*/ 695 h 882"/>
                <a:gd name="T2" fmla="*/ 441 w 929"/>
                <a:gd name="T3" fmla="*/ 695 h 882"/>
                <a:gd name="T4" fmla="*/ 650 w 929"/>
                <a:gd name="T5" fmla="*/ 626 h 882"/>
                <a:gd name="T6" fmla="*/ 650 w 929"/>
                <a:gd name="T7" fmla="*/ 0 h 882"/>
                <a:gd name="T8" fmla="*/ 812 w 929"/>
                <a:gd name="T9" fmla="*/ 0 h 882"/>
                <a:gd name="T10" fmla="*/ 812 w 929"/>
                <a:gd name="T11" fmla="*/ 626 h 882"/>
                <a:gd name="T12" fmla="*/ 928 w 929"/>
                <a:gd name="T13" fmla="*/ 742 h 882"/>
                <a:gd name="T14" fmla="*/ 812 w 929"/>
                <a:gd name="T15" fmla="*/ 858 h 882"/>
                <a:gd name="T16" fmla="*/ 743 w 929"/>
                <a:gd name="T17" fmla="*/ 765 h 882"/>
                <a:gd name="T18" fmla="*/ 441 w 929"/>
                <a:gd name="T19" fmla="*/ 881 h 882"/>
                <a:gd name="T20" fmla="*/ 0 w 929"/>
                <a:gd name="T21" fmla="*/ 417 h 882"/>
                <a:gd name="T22" fmla="*/ 0 w 929"/>
                <a:gd name="T23" fmla="*/ 0 h 882"/>
                <a:gd name="T24" fmla="*/ 163 w 929"/>
                <a:gd name="T25" fmla="*/ 0 h 882"/>
                <a:gd name="T26" fmla="*/ 163 w 929"/>
                <a:gd name="T27" fmla="*/ 417 h 882"/>
                <a:gd name="T28" fmla="*/ 441 w 929"/>
                <a:gd name="T29" fmla="*/ 695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882">
                  <a:moveTo>
                    <a:pt x="441" y="695"/>
                  </a:moveTo>
                  <a:lnTo>
                    <a:pt x="441" y="695"/>
                  </a:lnTo>
                  <a:cubicBezTo>
                    <a:pt x="534" y="695"/>
                    <a:pt x="603" y="649"/>
                    <a:pt x="650" y="626"/>
                  </a:cubicBezTo>
                  <a:cubicBezTo>
                    <a:pt x="650" y="0"/>
                    <a:pt x="650" y="0"/>
                    <a:pt x="650" y="0"/>
                  </a:cubicBezTo>
                  <a:lnTo>
                    <a:pt x="812" y="0"/>
                  </a:lnTo>
                  <a:cubicBezTo>
                    <a:pt x="812" y="626"/>
                    <a:pt x="812" y="626"/>
                    <a:pt x="812" y="626"/>
                  </a:cubicBezTo>
                  <a:cubicBezTo>
                    <a:pt x="928" y="742"/>
                    <a:pt x="928" y="742"/>
                    <a:pt x="928" y="742"/>
                  </a:cubicBezTo>
                  <a:cubicBezTo>
                    <a:pt x="812" y="858"/>
                    <a:pt x="812" y="858"/>
                    <a:pt x="812" y="858"/>
                  </a:cubicBezTo>
                  <a:cubicBezTo>
                    <a:pt x="743" y="765"/>
                    <a:pt x="743" y="765"/>
                    <a:pt x="743" y="765"/>
                  </a:cubicBezTo>
                  <a:cubicBezTo>
                    <a:pt x="743" y="765"/>
                    <a:pt x="627" y="881"/>
                    <a:pt x="441" y="881"/>
                  </a:cubicBezTo>
                  <a:cubicBezTo>
                    <a:pt x="163" y="881"/>
                    <a:pt x="0" y="626"/>
                    <a:pt x="0" y="4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417"/>
                    <a:pt x="163" y="417"/>
                    <a:pt x="163" y="417"/>
                  </a:cubicBezTo>
                  <a:cubicBezTo>
                    <a:pt x="163" y="534"/>
                    <a:pt x="256" y="695"/>
                    <a:pt x="441" y="6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6" name="Freeform 68"/>
            <p:cNvSpPr>
              <a:spLocks noChangeArrowheads="1"/>
            </p:cNvSpPr>
            <p:nvPr/>
          </p:nvSpPr>
          <p:spPr bwMode="auto">
            <a:xfrm>
              <a:off x="3030679" y="2654919"/>
              <a:ext cx="45365" cy="295951"/>
            </a:xfrm>
            <a:custGeom>
              <a:avLst/>
              <a:gdLst>
                <a:gd name="T0" fmla="*/ 0 w 187"/>
                <a:gd name="T1" fmla="*/ 0 h 1207"/>
                <a:gd name="T2" fmla="*/ 0 w 187"/>
                <a:gd name="T3" fmla="*/ 1206 h 1207"/>
                <a:gd name="T4" fmla="*/ 186 w 187"/>
                <a:gd name="T5" fmla="*/ 1206 h 1207"/>
                <a:gd name="T6" fmla="*/ 186 w 187"/>
                <a:gd name="T7" fmla="*/ 0 h 1207"/>
                <a:gd name="T8" fmla="*/ 0 w 187"/>
                <a:gd name="T9" fmla="*/ 0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07">
                  <a:moveTo>
                    <a:pt x="0" y="0"/>
                  </a:moveTo>
                  <a:lnTo>
                    <a:pt x="0" y="1206"/>
                  </a:lnTo>
                  <a:lnTo>
                    <a:pt x="186" y="1206"/>
                  </a:lnTo>
                  <a:lnTo>
                    <a:pt x="18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7" name="Freeform 69"/>
            <p:cNvSpPr>
              <a:spLocks noChangeArrowheads="1"/>
            </p:cNvSpPr>
            <p:nvPr/>
          </p:nvSpPr>
          <p:spPr bwMode="auto">
            <a:xfrm>
              <a:off x="3081445" y="2740248"/>
              <a:ext cx="153376" cy="210622"/>
            </a:xfrm>
            <a:custGeom>
              <a:avLst/>
              <a:gdLst>
                <a:gd name="T0" fmla="*/ 371 w 628"/>
                <a:gd name="T1" fmla="*/ 0 h 859"/>
                <a:gd name="T2" fmla="*/ 603 w 628"/>
                <a:gd name="T3" fmla="*/ 0 h 859"/>
                <a:gd name="T4" fmla="*/ 209 w 628"/>
                <a:gd name="T5" fmla="*/ 441 h 859"/>
                <a:gd name="T6" fmla="*/ 627 w 628"/>
                <a:gd name="T7" fmla="*/ 858 h 859"/>
                <a:gd name="T8" fmla="*/ 394 w 628"/>
                <a:gd name="T9" fmla="*/ 858 h 859"/>
                <a:gd name="T10" fmla="*/ 0 w 628"/>
                <a:gd name="T11" fmla="*/ 441 h 859"/>
                <a:gd name="T12" fmla="*/ 371 w 628"/>
                <a:gd name="T13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8" h="859">
                  <a:moveTo>
                    <a:pt x="371" y="0"/>
                  </a:moveTo>
                  <a:lnTo>
                    <a:pt x="603" y="0"/>
                  </a:lnTo>
                  <a:lnTo>
                    <a:pt x="209" y="441"/>
                  </a:lnTo>
                  <a:lnTo>
                    <a:pt x="627" y="858"/>
                  </a:lnTo>
                  <a:lnTo>
                    <a:pt x="394" y="858"/>
                  </a:lnTo>
                  <a:lnTo>
                    <a:pt x="0" y="441"/>
                  </a:lnTo>
                  <a:lnTo>
                    <a:pt x="37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8" name="Freeform 70"/>
            <p:cNvSpPr>
              <a:spLocks noChangeArrowheads="1"/>
            </p:cNvSpPr>
            <p:nvPr/>
          </p:nvSpPr>
          <p:spPr bwMode="auto">
            <a:xfrm>
              <a:off x="4166958" y="2660320"/>
              <a:ext cx="51845" cy="45365"/>
            </a:xfrm>
            <a:custGeom>
              <a:avLst/>
              <a:gdLst>
                <a:gd name="T0" fmla="*/ 116 w 210"/>
                <a:gd name="T1" fmla="*/ 0 h 186"/>
                <a:gd name="T2" fmla="*/ 116 w 210"/>
                <a:gd name="T3" fmla="*/ 0 h 186"/>
                <a:gd name="T4" fmla="*/ 209 w 210"/>
                <a:gd name="T5" fmla="*/ 92 h 186"/>
                <a:gd name="T6" fmla="*/ 116 w 210"/>
                <a:gd name="T7" fmla="*/ 185 h 186"/>
                <a:gd name="T8" fmla="*/ 0 w 210"/>
                <a:gd name="T9" fmla="*/ 92 h 186"/>
                <a:gd name="T10" fmla="*/ 116 w 210"/>
                <a:gd name="T11" fmla="*/ 0 h 186"/>
                <a:gd name="T12" fmla="*/ 116 w 210"/>
                <a:gd name="T13" fmla="*/ 162 h 186"/>
                <a:gd name="T14" fmla="*/ 116 w 210"/>
                <a:gd name="T15" fmla="*/ 162 h 186"/>
                <a:gd name="T16" fmla="*/ 186 w 210"/>
                <a:gd name="T17" fmla="*/ 92 h 186"/>
                <a:gd name="T18" fmla="*/ 116 w 210"/>
                <a:gd name="T19" fmla="*/ 0 h 186"/>
                <a:gd name="T20" fmla="*/ 23 w 210"/>
                <a:gd name="T21" fmla="*/ 92 h 186"/>
                <a:gd name="T22" fmla="*/ 116 w 210"/>
                <a:gd name="T23" fmla="*/ 162 h 186"/>
                <a:gd name="T24" fmla="*/ 70 w 210"/>
                <a:gd name="T25" fmla="*/ 23 h 186"/>
                <a:gd name="T26" fmla="*/ 70 w 210"/>
                <a:gd name="T27" fmla="*/ 23 h 186"/>
                <a:gd name="T28" fmla="*/ 116 w 210"/>
                <a:gd name="T29" fmla="*/ 23 h 186"/>
                <a:gd name="T30" fmla="*/ 163 w 210"/>
                <a:gd name="T31" fmla="*/ 69 h 186"/>
                <a:gd name="T32" fmla="*/ 116 w 210"/>
                <a:gd name="T33" fmla="*/ 92 h 186"/>
                <a:gd name="T34" fmla="*/ 163 w 210"/>
                <a:gd name="T35" fmla="*/ 139 h 186"/>
                <a:gd name="T36" fmla="*/ 139 w 210"/>
                <a:gd name="T37" fmla="*/ 139 h 186"/>
                <a:gd name="T38" fmla="*/ 116 w 210"/>
                <a:gd name="T39" fmla="*/ 92 h 186"/>
                <a:gd name="T40" fmla="*/ 93 w 210"/>
                <a:gd name="T41" fmla="*/ 92 h 186"/>
                <a:gd name="T42" fmla="*/ 93 w 210"/>
                <a:gd name="T43" fmla="*/ 139 h 186"/>
                <a:gd name="T44" fmla="*/ 70 w 210"/>
                <a:gd name="T45" fmla="*/ 139 h 186"/>
                <a:gd name="T46" fmla="*/ 70 w 210"/>
                <a:gd name="T47" fmla="*/ 23 h 186"/>
                <a:gd name="T48" fmla="*/ 93 w 210"/>
                <a:gd name="T49" fmla="*/ 69 h 186"/>
                <a:gd name="T50" fmla="*/ 93 w 210"/>
                <a:gd name="T51" fmla="*/ 69 h 186"/>
                <a:gd name="T52" fmla="*/ 116 w 210"/>
                <a:gd name="T53" fmla="*/ 69 h 186"/>
                <a:gd name="T54" fmla="*/ 139 w 210"/>
                <a:gd name="T55" fmla="*/ 69 h 186"/>
                <a:gd name="T56" fmla="*/ 116 w 210"/>
                <a:gd name="T57" fmla="*/ 46 h 186"/>
                <a:gd name="T58" fmla="*/ 93 w 210"/>
                <a:gd name="T59" fmla="*/ 46 h 186"/>
                <a:gd name="T60" fmla="*/ 93 w 210"/>
                <a:gd name="T61" fmla="*/ 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186">
                  <a:moveTo>
                    <a:pt x="116" y="0"/>
                  </a:moveTo>
                  <a:lnTo>
                    <a:pt x="116" y="0"/>
                  </a:lnTo>
                  <a:cubicBezTo>
                    <a:pt x="163" y="0"/>
                    <a:pt x="209" y="23"/>
                    <a:pt x="209" y="92"/>
                  </a:cubicBezTo>
                  <a:cubicBezTo>
                    <a:pt x="209" y="139"/>
                    <a:pt x="163" y="185"/>
                    <a:pt x="116" y="185"/>
                  </a:cubicBezTo>
                  <a:cubicBezTo>
                    <a:pt x="46" y="185"/>
                    <a:pt x="0" y="139"/>
                    <a:pt x="0" y="92"/>
                  </a:cubicBezTo>
                  <a:cubicBezTo>
                    <a:pt x="0" y="23"/>
                    <a:pt x="46" y="0"/>
                    <a:pt x="116" y="0"/>
                  </a:cubicBezTo>
                  <a:close/>
                  <a:moveTo>
                    <a:pt x="116" y="162"/>
                  </a:moveTo>
                  <a:lnTo>
                    <a:pt x="116" y="162"/>
                  </a:lnTo>
                  <a:cubicBezTo>
                    <a:pt x="163" y="162"/>
                    <a:pt x="186" y="139"/>
                    <a:pt x="186" y="92"/>
                  </a:cubicBezTo>
                  <a:cubicBezTo>
                    <a:pt x="186" y="46"/>
                    <a:pt x="163" y="0"/>
                    <a:pt x="116" y="0"/>
                  </a:cubicBezTo>
                  <a:cubicBezTo>
                    <a:pt x="70" y="0"/>
                    <a:pt x="23" y="46"/>
                    <a:pt x="23" y="92"/>
                  </a:cubicBezTo>
                  <a:cubicBezTo>
                    <a:pt x="23" y="139"/>
                    <a:pt x="70" y="162"/>
                    <a:pt x="116" y="162"/>
                  </a:cubicBezTo>
                  <a:close/>
                  <a:moveTo>
                    <a:pt x="70" y="23"/>
                  </a:moveTo>
                  <a:lnTo>
                    <a:pt x="70" y="23"/>
                  </a:lnTo>
                  <a:cubicBezTo>
                    <a:pt x="116" y="23"/>
                    <a:pt x="116" y="23"/>
                    <a:pt x="116" y="23"/>
                  </a:cubicBezTo>
                  <a:cubicBezTo>
                    <a:pt x="139" y="23"/>
                    <a:pt x="163" y="46"/>
                    <a:pt x="163" y="69"/>
                  </a:cubicBezTo>
                  <a:cubicBezTo>
                    <a:pt x="163" y="92"/>
                    <a:pt x="139" y="92"/>
                    <a:pt x="116" y="92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39" y="139"/>
                    <a:pt x="139" y="139"/>
                    <a:pt x="139" y="139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70" y="139"/>
                    <a:pt x="70" y="139"/>
                    <a:pt x="70" y="139"/>
                  </a:cubicBezTo>
                  <a:lnTo>
                    <a:pt x="70" y="23"/>
                  </a:lnTo>
                  <a:close/>
                  <a:moveTo>
                    <a:pt x="93" y="69"/>
                  </a:moveTo>
                  <a:lnTo>
                    <a:pt x="93" y="69"/>
                  </a:lnTo>
                  <a:cubicBezTo>
                    <a:pt x="116" y="69"/>
                    <a:pt x="116" y="69"/>
                    <a:pt x="116" y="69"/>
                  </a:cubicBezTo>
                  <a:lnTo>
                    <a:pt x="139" y="69"/>
                  </a:lnTo>
                  <a:cubicBezTo>
                    <a:pt x="139" y="46"/>
                    <a:pt x="116" y="46"/>
                    <a:pt x="116" y="46"/>
                  </a:cubicBezTo>
                  <a:cubicBezTo>
                    <a:pt x="93" y="46"/>
                    <a:pt x="93" y="46"/>
                    <a:pt x="93" y="46"/>
                  </a:cubicBez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4" y="4774503"/>
            <a:ext cx="9144000" cy="36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4" y="4875981"/>
            <a:ext cx="1173023" cy="178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91" y="4901381"/>
            <a:ext cx="4658678" cy="1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73" r:id="rId3"/>
    <p:sldLayoutId id="214748377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3427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399" b="0" i="0" kern="1200" cap="none" spc="15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2pPr>
      <a:lvl3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3pPr>
      <a:lvl4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4pPr>
      <a:lvl5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5pPr>
      <a:lvl6pPr marL="342789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6pPr>
      <a:lvl7pPr marL="685577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7pPr>
      <a:lvl8pPr marL="1028366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8pPr>
      <a:lvl9pPr marL="1371154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9pPr>
    </p:titleStyle>
    <p:bodyStyle>
      <a:lvl1pPr marL="182821" indent="-182821" algn="l" defTabSz="342789" rtl="0" fontAlgn="base">
        <a:spcBef>
          <a:spcPts val="1200"/>
        </a:spcBef>
        <a:spcAft>
          <a:spcPct val="0"/>
        </a:spcAft>
        <a:buSzPct val="90000"/>
        <a:buFontTx/>
        <a:buBlip>
          <a:blip r:embed="rId10"/>
        </a:buBlip>
        <a:defRPr sz="1499" kern="1200">
          <a:solidFill>
            <a:srgbClr val="6B6F71"/>
          </a:solidFill>
          <a:latin typeface="Arial"/>
          <a:ea typeface="+mn-ea"/>
          <a:cs typeface="Arial"/>
        </a:defRPr>
      </a:lvl1pPr>
      <a:lvl2pPr marL="365642" indent="-182821" algn="l" defTabSz="342789" rtl="0" fontAlgn="base">
        <a:spcBef>
          <a:spcPts val="225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200" kern="1200">
          <a:solidFill>
            <a:srgbClr val="6B6F71"/>
          </a:solidFill>
          <a:latin typeface="Arial"/>
          <a:ea typeface="+mn-ea"/>
          <a:cs typeface="Arial"/>
        </a:defRPr>
      </a:lvl2pPr>
      <a:lvl3pPr marL="548462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599" kern="1200">
          <a:solidFill>
            <a:srgbClr val="6B6F71"/>
          </a:solidFill>
          <a:latin typeface="Arial"/>
          <a:ea typeface="+mn-ea"/>
          <a:cs typeface="Arial"/>
        </a:defRPr>
      </a:lvl3pPr>
      <a:lvl4pPr marL="731282" indent="-182821" algn="l" defTabSz="342789" rtl="0" fontAlgn="base">
        <a:spcBef>
          <a:spcPts val="600"/>
        </a:spcBef>
        <a:spcAft>
          <a:spcPct val="0"/>
        </a:spcAft>
        <a:buSzPct val="100000"/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4pPr>
      <a:lvl5pPr marL="914103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5pPr>
      <a:lvl6pPr marL="1885337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4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3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4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2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eefree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r.uga.edu/apps_dev/htmlemails/bee/emai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beefree.io/hc/en-us/articles/203054451-How-much-is-BEE-Plugin-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 b="14757"/>
          <a:stretch/>
        </p:blipFill>
        <p:spPr>
          <a:xfrm>
            <a:off x="1" y="0"/>
            <a:ext cx="91217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Third Attempt - BEE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0536" y="1451485"/>
            <a:ext cx="45666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Product offered by </a:t>
            </a:r>
            <a:r>
              <a:rPr lang="en-US" sz="1800" dirty="0" err="1">
                <a:solidFill>
                  <a:schemeClr val="tx2"/>
                </a:solidFill>
              </a:rPr>
              <a:t>MailUp</a:t>
            </a:r>
            <a:r>
              <a:rPr lang="en-US" sz="1800" dirty="0">
                <a:solidFill>
                  <a:schemeClr val="tx2"/>
                </a:solidFill>
              </a:rPr>
              <a:t> for managing HTML e-mail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Designed to be integrated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Intuitive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Two Outputs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JSON configuration file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Rendered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hlinkClick r:id="rId3"/>
              </a:rPr>
              <a:t>http://beefree.io</a:t>
            </a: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638" y="2699552"/>
            <a:ext cx="4555362" cy="2104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0536" y="982290"/>
            <a:ext cx="255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spc="-30" dirty="0">
                <a:cs typeface="Arial" panose="020B0604020202020204" pitchFamily="34" charset="0"/>
              </a:rPr>
              <a:t>What is the Bee Plugin?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652" y="265994"/>
            <a:ext cx="3732609" cy="217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717175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Assumptions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45506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Focus on DME and Invitations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BBIS out of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Single Supported Export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Initial deployment without merge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Limited development time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54634602"/>
              </p:ext>
            </p:extLst>
          </p:nvPr>
        </p:nvGraphicFramePr>
        <p:xfrm>
          <a:off x="4583131" y="450581"/>
          <a:ext cx="4501876" cy="4062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4254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184" y="-827685"/>
            <a:ext cx="10612861" cy="5971185"/>
          </a:xfrm>
          <a:prstGeom prst="rect">
            <a:avLst/>
          </a:prstGeom>
        </p:spPr>
      </p:pic>
      <p:pic>
        <p:nvPicPr>
          <p:cNvPr id="6" name="green mask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659" y="-53529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Architecture </a:t>
            </a:r>
          </a:p>
          <a:p>
            <a:br>
              <a:rPr lang="en-US" sz="2100" dirty="0">
                <a:solidFill>
                  <a:schemeClr val="bg1"/>
                </a:solidFill>
                <a:latin typeface="+mj-lt"/>
              </a:rPr>
            </a:br>
            <a:endParaRPr lang="en-US" sz="2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26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#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198" y="1952480"/>
            <a:ext cx="8572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#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558" y="1942955"/>
            <a:ext cx="857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89" y="648634"/>
            <a:ext cx="857250" cy="6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#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89" y="3331807"/>
            <a:ext cx="8572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#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89" y="1942955"/>
            <a:ext cx="8572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739081" y="2685904"/>
            <a:ext cx="12525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LAMP Environment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45989" y="4147468"/>
            <a:ext cx="12525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45989" y="2735081"/>
            <a:ext cx="16137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Web Server</a:t>
            </a:r>
          </a:p>
        </p:txBody>
      </p:sp>
      <p:cxnSp>
        <p:nvCxnSpPr>
          <p:cNvPr id="39" name="Straight Arrow Connector 38"/>
          <p:cNvCxnSpPr>
            <a:stCxn id="1028" idx="3"/>
            <a:endCxn id="26" idx="1"/>
          </p:cNvCxnSpPr>
          <p:nvPr/>
        </p:nvCxnSpPr>
        <p:spPr>
          <a:xfrm flipV="1">
            <a:off x="4630448" y="2304905"/>
            <a:ext cx="1515541" cy="9525"/>
          </a:xfrm>
          <a:prstGeom prst="straightConnector1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Arrow Connector 42"/>
          <p:cNvCxnSpPr>
            <a:endCxn id="25" idx="1"/>
          </p:cNvCxnSpPr>
          <p:nvPr/>
        </p:nvCxnSpPr>
        <p:spPr>
          <a:xfrm>
            <a:off x="4321479" y="2666855"/>
            <a:ext cx="1824510" cy="1026902"/>
          </a:xfrm>
          <a:prstGeom prst="straightConnector1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6045957" y="1340729"/>
            <a:ext cx="12525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 Plugin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684504" y="2731126"/>
            <a:ext cx="12525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CRM User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413342" y="1473086"/>
            <a:ext cx="1672225" cy="20506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35270" y="1244549"/>
            <a:ext cx="958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iframe</a:t>
            </a:r>
          </a:p>
        </p:txBody>
      </p:sp>
      <p:cxnSp>
        <p:nvCxnSpPr>
          <p:cNvPr id="54" name="Straight Arrow Connector 53"/>
          <p:cNvCxnSpPr>
            <a:stCxn id="1028" idx="0"/>
          </p:cNvCxnSpPr>
          <p:nvPr/>
        </p:nvCxnSpPr>
        <p:spPr>
          <a:xfrm flipV="1">
            <a:off x="4201823" y="1158658"/>
            <a:ext cx="2011087" cy="793822"/>
          </a:xfrm>
          <a:prstGeom prst="straightConnector1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Elbow Connector 55"/>
          <p:cNvCxnSpPr>
            <a:stCxn id="1030" idx="0"/>
            <a:endCxn id="1032" idx="1"/>
          </p:cNvCxnSpPr>
          <p:nvPr/>
        </p:nvCxnSpPr>
        <p:spPr>
          <a:xfrm rot="5400000" flipH="1" flipV="1">
            <a:off x="3634114" y="-568920"/>
            <a:ext cx="960945" cy="4062806"/>
          </a:xfrm>
          <a:prstGeom prst="bentConnector2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59"/>
          <p:cNvCxnSpPr>
            <a:stCxn id="1030" idx="3"/>
            <a:endCxn id="1028" idx="1"/>
          </p:cNvCxnSpPr>
          <p:nvPr/>
        </p:nvCxnSpPr>
        <p:spPr>
          <a:xfrm flipV="1">
            <a:off x="2511808" y="2314430"/>
            <a:ext cx="1261390" cy="9525"/>
          </a:xfrm>
          <a:prstGeom prst="straightConnector1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Rectangle 65"/>
          <p:cNvSpPr/>
          <p:nvPr/>
        </p:nvSpPr>
        <p:spPr>
          <a:xfrm>
            <a:off x="360536" y="266874"/>
            <a:ext cx="717175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Integration / Architecture </a:t>
            </a:r>
            <a:endParaRPr lang="en-US" sz="3000" dirty="0"/>
          </a:p>
        </p:txBody>
      </p:sp>
      <p:sp>
        <p:nvSpPr>
          <p:cNvPr id="62" name="TextBox 61"/>
          <p:cNvSpPr txBox="1"/>
          <p:nvPr/>
        </p:nvSpPr>
        <p:spPr>
          <a:xfrm>
            <a:off x="3303397" y="3515047"/>
            <a:ext cx="2123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</a:rPr>
              <a:t>Management of Bee JSON configurations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</a:rPr>
              <a:t>Writes to Static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</a:rPr>
              <a:t>Calls custom CRM web services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952843" y="3451796"/>
            <a:ext cx="20283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</a:rPr>
              <a:t>Process custom </a:t>
            </a:r>
            <a:r>
              <a:rPr lang="en-US" sz="900" dirty="0" err="1">
                <a:solidFill>
                  <a:srgbClr val="FF0000"/>
                </a:solidFill>
              </a:rPr>
              <a:t>Dataform</a:t>
            </a:r>
            <a:r>
              <a:rPr lang="en-US" sz="900" dirty="0">
                <a:solidFill>
                  <a:srgbClr val="FF0000"/>
                </a:solidFill>
              </a:rPr>
              <a:t> to update the </a:t>
            </a:r>
            <a:r>
              <a:rPr lang="en-US" sz="900" dirty="0" err="1">
                <a:solidFill>
                  <a:srgbClr val="FF0000"/>
                </a:solidFill>
              </a:rPr>
              <a:t>EmailTemplate</a:t>
            </a:r>
            <a:r>
              <a:rPr lang="en-US" sz="900" dirty="0">
                <a:solidFill>
                  <a:srgbClr val="FF0000"/>
                </a:solidFill>
              </a:rPr>
              <a:t> table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</a:rPr>
              <a:t>All other OOB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952842" y="2078928"/>
            <a:ext cx="202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</a:rPr>
              <a:t>Hosts “View in Browser” links and assets for e-mails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001391" y="728093"/>
            <a:ext cx="202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</a:rPr>
              <a:t>Manage e-mail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FF0000"/>
                </a:solidFill>
              </a:rPr>
              <a:t>Image management </a:t>
            </a:r>
          </a:p>
        </p:txBody>
      </p:sp>
      <p:sp>
        <p:nvSpPr>
          <p:cNvPr id="64" name="Freeform 63"/>
          <p:cNvSpPr/>
          <p:nvPr/>
        </p:nvSpPr>
        <p:spPr>
          <a:xfrm>
            <a:off x="597310" y="357935"/>
            <a:ext cx="8568813" cy="4217209"/>
          </a:xfrm>
          <a:custGeom>
            <a:avLst/>
            <a:gdLst>
              <a:gd name="connsiteX0" fmla="*/ 1541206 w 8568813"/>
              <a:gd name="connsiteY0" fmla="*/ 386859 h 4217209"/>
              <a:gd name="connsiteX1" fmla="*/ 1541206 w 8568813"/>
              <a:gd name="connsiteY1" fmla="*/ 386859 h 4217209"/>
              <a:gd name="connsiteX2" fmla="*/ 1474838 w 8568813"/>
              <a:gd name="connsiteY2" fmla="*/ 401607 h 4217209"/>
              <a:gd name="connsiteX3" fmla="*/ 1452716 w 8568813"/>
              <a:gd name="connsiteY3" fmla="*/ 408981 h 4217209"/>
              <a:gd name="connsiteX4" fmla="*/ 1305232 w 8568813"/>
              <a:gd name="connsiteY4" fmla="*/ 423730 h 4217209"/>
              <a:gd name="connsiteX5" fmla="*/ 1231490 w 8568813"/>
              <a:gd name="connsiteY5" fmla="*/ 445852 h 4217209"/>
              <a:gd name="connsiteX6" fmla="*/ 1187245 w 8568813"/>
              <a:gd name="connsiteY6" fmla="*/ 460600 h 4217209"/>
              <a:gd name="connsiteX7" fmla="*/ 1157748 w 8568813"/>
              <a:gd name="connsiteY7" fmla="*/ 475349 h 4217209"/>
              <a:gd name="connsiteX8" fmla="*/ 1135625 w 8568813"/>
              <a:gd name="connsiteY8" fmla="*/ 490097 h 4217209"/>
              <a:gd name="connsiteX9" fmla="*/ 1113503 w 8568813"/>
              <a:gd name="connsiteY9" fmla="*/ 497471 h 4217209"/>
              <a:gd name="connsiteX10" fmla="*/ 1054509 w 8568813"/>
              <a:gd name="connsiteY10" fmla="*/ 519594 h 4217209"/>
              <a:gd name="connsiteX11" fmla="*/ 988142 w 8568813"/>
              <a:gd name="connsiteY11" fmla="*/ 563839 h 4217209"/>
              <a:gd name="connsiteX12" fmla="*/ 951271 w 8568813"/>
              <a:gd name="connsiteY12" fmla="*/ 578588 h 4217209"/>
              <a:gd name="connsiteX13" fmla="*/ 914400 w 8568813"/>
              <a:gd name="connsiteY13" fmla="*/ 600710 h 4217209"/>
              <a:gd name="connsiteX14" fmla="*/ 870155 w 8568813"/>
              <a:gd name="connsiteY14" fmla="*/ 622833 h 4217209"/>
              <a:gd name="connsiteX15" fmla="*/ 818535 w 8568813"/>
              <a:gd name="connsiteY15" fmla="*/ 652330 h 4217209"/>
              <a:gd name="connsiteX16" fmla="*/ 759542 w 8568813"/>
              <a:gd name="connsiteY16" fmla="*/ 674452 h 4217209"/>
              <a:gd name="connsiteX17" fmla="*/ 730045 w 8568813"/>
              <a:gd name="connsiteY17" fmla="*/ 703949 h 4217209"/>
              <a:gd name="connsiteX18" fmla="*/ 671051 w 8568813"/>
              <a:gd name="connsiteY18" fmla="*/ 726071 h 4217209"/>
              <a:gd name="connsiteX19" fmla="*/ 626806 w 8568813"/>
              <a:gd name="connsiteY19" fmla="*/ 748194 h 4217209"/>
              <a:gd name="connsiteX20" fmla="*/ 589935 w 8568813"/>
              <a:gd name="connsiteY20" fmla="*/ 770317 h 4217209"/>
              <a:gd name="connsiteX21" fmla="*/ 545690 w 8568813"/>
              <a:gd name="connsiteY21" fmla="*/ 807188 h 4217209"/>
              <a:gd name="connsiteX22" fmla="*/ 494071 w 8568813"/>
              <a:gd name="connsiteY22" fmla="*/ 873555 h 4217209"/>
              <a:gd name="connsiteX23" fmla="*/ 435077 w 8568813"/>
              <a:gd name="connsiteY23" fmla="*/ 939923 h 4217209"/>
              <a:gd name="connsiteX24" fmla="*/ 405580 w 8568813"/>
              <a:gd name="connsiteY24" fmla="*/ 962046 h 4217209"/>
              <a:gd name="connsiteX25" fmla="*/ 353961 w 8568813"/>
              <a:gd name="connsiteY25" fmla="*/ 1028413 h 4217209"/>
              <a:gd name="connsiteX26" fmla="*/ 324464 w 8568813"/>
              <a:gd name="connsiteY26" fmla="*/ 1065284 h 4217209"/>
              <a:gd name="connsiteX27" fmla="*/ 294967 w 8568813"/>
              <a:gd name="connsiteY27" fmla="*/ 1094781 h 4217209"/>
              <a:gd name="connsiteX28" fmla="*/ 272845 w 8568813"/>
              <a:gd name="connsiteY28" fmla="*/ 1102155 h 4217209"/>
              <a:gd name="connsiteX29" fmla="*/ 228600 w 8568813"/>
              <a:gd name="connsiteY29" fmla="*/ 1183271 h 4217209"/>
              <a:gd name="connsiteX30" fmla="*/ 213851 w 8568813"/>
              <a:gd name="connsiteY30" fmla="*/ 1212768 h 4217209"/>
              <a:gd name="connsiteX31" fmla="*/ 206477 w 8568813"/>
              <a:gd name="connsiteY31" fmla="*/ 1242265 h 4217209"/>
              <a:gd name="connsiteX32" fmla="*/ 176980 w 8568813"/>
              <a:gd name="connsiteY32" fmla="*/ 1286510 h 4217209"/>
              <a:gd name="connsiteX33" fmla="*/ 162232 w 8568813"/>
              <a:gd name="connsiteY33" fmla="*/ 1330755 h 4217209"/>
              <a:gd name="connsiteX34" fmla="*/ 132735 w 8568813"/>
              <a:gd name="connsiteY34" fmla="*/ 1367626 h 4217209"/>
              <a:gd name="connsiteX35" fmla="*/ 110613 w 8568813"/>
              <a:gd name="connsiteY35" fmla="*/ 1411871 h 4217209"/>
              <a:gd name="connsiteX36" fmla="*/ 103238 w 8568813"/>
              <a:gd name="connsiteY36" fmla="*/ 1433994 h 4217209"/>
              <a:gd name="connsiteX37" fmla="*/ 88490 w 8568813"/>
              <a:gd name="connsiteY37" fmla="*/ 1463491 h 4217209"/>
              <a:gd name="connsiteX38" fmla="*/ 73742 w 8568813"/>
              <a:gd name="connsiteY38" fmla="*/ 1522484 h 4217209"/>
              <a:gd name="connsiteX39" fmla="*/ 58993 w 8568813"/>
              <a:gd name="connsiteY39" fmla="*/ 1544607 h 4217209"/>
              <a:gd name="connsiteX40" fmla="*/ 51619 w 8568813"/>
              <a:gd name="connsiteY40" fmla="*/ 1581478 h 4217209"/>
              <a:gd name="connsiteX41" fmla="*/ 36871 w 8568813"/>
              <a:gd name="connsiteY41" fmla="*/ 1625723 h 4217209"/>
              <a:gd name="connsiteX42" fmla="*/ 14748 w 8568813"/>
              <a:gd name="connsiteY42" fmla="*/ 1699465 h 4217209"/>
              <a:gd name="connsiteX43" fmla="*/ 7374 w 8568813"/>
              <a:gd name="connsiteY43" fmla="*/ 1795330 h 4217209"/>
              <a:gd name="connsiteX44" fmla="*/ 0 w 8568813"/>
              <a:gd name="connsiteY44" fmla="*/ 1824826 h 4217209"/>
              <a:gd name="connsiteX45" fmla="*/ 7374 w 8568813"/>
              <a:gd name="connsiteY45" fmla="*/ 2119794 h 4217209"/>
              <a:gd name="connsiteX46" fmla="*/ 14748 w 8568813"/>
              <a:gd name="connsiteY46" fmla="*/ 2208284 h 4217209"/>
              <a:gd name="connsiteX47" fmla="*/ 51619 w 8568813"/>
              <a:gd name="connsiteY47" fmla="*/ 2289400 h 4217209"/>
              <a:gd name="connsiteX48" fmla="*/ 66367 w 8568813"/>
              <a:gd name="connsiteY48" fmla="*/ 2311523 h 4217209"/>
              <a:gd name="connsiteX49" fmla="*/ 88490 w 8568813"/>
              <a:gd name="connsiteY49" fmla="*/ 2355768 h 4217209"/>
              <a:gd name="connsiteX50" fmla="*/ 95864 w 8568813"/>
              <a:gd name="connsiteY50" fmla="*/ 2377891 h 4217209"/>
              <a:gd name="connsiteX51" fmla="*/ 103238 w 8568813"/>
              <a:gd name="connsiteY51" fmla="*/ 2407388 h 4217209"/>
              <a:gd name="connsiteX52" fmla="*/ 132735 w 8568813"/>
              <a:gd name="connsiteY52" fmla="*/ 2444259 h 4217209"/>
              <a:gd name="connsiteX53" fmla="*/ 140109 w 8568813"/>
              <a:gd name="connsiteY53" fmla="*/ 2466381 h 4217209"/>
              <a:gd name="connsiteX54" fmla="*/ 154858 w 8568813"/>
              <a:gd name="connsiteY54" fmla="*/ 2481130 h 4217209"/>
              <a:gd name="connsiteX55" fmla="*/ 162232 w 8568813"/>
              <a:gd name="connsiteY55" fmla="*/ 2510626 h 4217209"/>
              <a:gd name="connsiteX56" fmla="*/ 176980 w 8568813"/>
              <a:gd name="connsiteY56" fmla="*/ 2554871 h 4217209"/>
              <a:gd name="connsiteX57" fmla="*/ 184355 w 8568813"/>
              <a:gd name="connsiteY57" fmla="*/ 2576994 h 4217209"/>
              <a:gd name="connsiteX58" fmla="*/ 191729 w 8568813"/>
              <a:gd name="connsiteY58" fmla="*/ 2606491 h 4217209"/>
              <a:gd name="connsiteX59" fmla="*/ 199103 w 8568813"/>
              <a:gd name="connsiteY59" fmla="*/ 2643362 h 4217209"/>
              <a:gd name="connsiteX60" fmla="*/ 213851 w 8568813"/>
              <a:gd name="connsiteY60" fmla="*/ 2680233 h 4217209"/>
              <a:gd name="connsiteX61" fmla="*/ 235974 w 8568813"/>
              <a:gd name="connsiteY61" fmla="*/ 2746600 h 4217209"/>
              <a:gd name="connsiteX62" fmla="*/ 250722 w 8568813"/>
              <a:gd name="connsiteY62" fmla="*/ 2790846 h 4217209"/>
              <a:gd name="connsiteX63" fmla="*/ 265471 w 8568813"/>
              <a:gd name="connsiteY63" fmla="*/ 2820342 h 4217209"/>
              <a:gd name="connsiteX64" fmla="*/ 280219 w 8568813"/>
              <a:gd name="connsiteY64" fmla="*/ 2871962 h 4217209"/>
              <a:gd name="connsiteX65" fmla="*/ 302342 w 8568813"/>
              <a:gd name="connsiteY65" fmla="*/ 2894084 h 4217209"/>
              <a:gd name="connsiteX66" fmla="*/ 331838 w 8568813"/>
              <a:gd name="connsiteY66" fmla="*/ 2938330 h 4217209"/>
              <a:gd name="connsiteX67" fmla="*/ 346587 w 8568813"/>
              <a:gd name="connsiteY67" fmla="*/ 2953078 h 4217209"/>
              <a:gd name="connsiteX68" fmla="*/ 376084 w 8568813"/>
              <a:gd name="connsiteY68" fmla="*/ 2989949 h 4217209"/>
              <a:gd name="connsiteX69" fmla="*/ 398206 w 8568813"/>
              <a:gd name="connsiteY69" fmla="*/ 3063691 h 4217209"/>
              <a:gd name="connsiteX70" fmla="*/ 457200 w 8568813"/>
              <a:gd name="connsiteY70" fmla="*/ 3130059 h 4217209"/>
              <a:gd name="connsiteX71" fmla="*/ 479322 w 8568813"/>
              <a:gd name="connsiteY71" fmla="*/ 3152181 h 4217209"/>
              <a:gd name="connsiteX72" fmla="*/ 494071 w 8568813"/>
              <a:gd name="connsiteY72" fmla="*/ 3166930 h 4217209"/>
              <a:gd name="connsiteX73" fmla="*/ 516193 w 8568813"/>
              <a:gd name="connsiteY73" fmla="*/ 3181678 h 4217209"/>
              <a:gd name="connsiteX74" fmla="*/ 545690 w 8568813"/>
              <a:gd name="connsiteY74" fmla="*/ 3203800 h 4217209"/>
              <a:gd name="connsiteX75" fmla="*/ 626806 w 8568813"/>
              <a:gd name="connsiteY75" fmla="*/ 3240671 h 4217209"/>
              <a:gd name="connsiteX76" fmla="*/ 663677 w 8568813"/>
              <a:gd name="connsiteY76" fmla="*/ 3270168 h 4217209"/>
              <a:gd name="connsiteX77" fmla="*/ 685800 w 8568813"/>
              <a:gd name="connsiteY77" fmla="*/ 3292291 h 4217209"/>
              <a:gd name="connsiteX78" fmla="*/ 722671 w 8568813"/>
              <a:gd name="connsiteY78" fmla="*/ 3314413 h 4217209"/>
              <a:gd name="connsiteX79" fmla="*/ 737419 w 8568813"/>
              <a:gd name="connsiteY79" fmla="*/ 3329162 h 4217209"/>
              <a:gd name="connsiteX80" fmla="*/ 803787 w 8568813"/>
              <a:gd name="connsiteY80" fmla="*/ 3380781 h 4217209"/>
              <a:gd name="connsiteX81" fmla="*/ 855406 w 8568813"/>
              <a:gd name="connsiteY81" fmla="*/ 3425026 h 4217209"/>
              <a:gd name="connsiteX82" fmla="*/ 899651 w 8568813"/>
              <a:gd name="connsiteY82" fmla="*/ 3454523 h 4217209"/>
              <a:gd name="connsiteX83" fmla="*/ 951271 w 8568813"/>
              <a:gd name="connsiteY83" fmla="*/ 3506142 h 4217209"/>
              <a:gd name="connsiteX84" fmla="*/ 980767 w 8568813"/>
              <a:gd name="connsiteY84" fmla="*/ 3535639 h 4217209"/>
              <a:gd name="connsiteX85" fmla="*/ 1017638 w 8568813"/>
              <a:gd name="connsiteY85" fmla="*/ 3543013 h 4217209"/>
              <a:gd name="connsiteX86" fmla="*/ 1047135 w 8568813"/>
              <a:gd name="connsiteY86" fmla="*/ 3565136 h 4217209"/>
              <a:gd name="connsiteX87" fmla="*/ 1128251 w 8568813"/>
              <a:gd name="connsiteY87" fmla="*/ 3602007 h 4217209"/>
              <a:gd name="connsiteX88" fmla="*/ 1187245 w 8568813"/>
              <a:gd name="connsiteY88" fmla="*/ 3624130 h 4217209"/>
              <a:gd name="connsiteX89" fmla="*/ 1201993 w 8568813"/>
              <a:gd name="connsiteY89" fmla="*/ 3646252 h 4217209"/>
              <a:gd name="connsiteX90" fmla="*/ 1224116 w 8568813"/>
              <a:gd name="connsiteY90" fmla="*/ 3653626 h 4217209"/>
              <a:gd name="connsiteX91" fmla="*/ 1260987 w 8568813"/>
              <a:gd name="connsiteY91" fmla="*/ 3675749 h 4217209"/>
              <a:gd name="connsiteX92" fmla="*/ 1283109 w 8568813"/>
              <a:gd name="connsiteY92" fmla="*/ 3683123 h 4217209"/>
              <a:gd name="connsiteX93" fmla="*/ 1334729 w 8568813"/>
              <a:gd name="connsiteY93" fmla="*/ 3712620 h 4217209"/>
              <a:gd name="connsiteX94" fmla="*/ 1401096 w 8568813"/>
              <a:gd name="connsiteY94" fmla="*/ 3742117 h 4217209"/>
              <a:gd name="connsiteX95" fmla="*/ 1467464 w 8568813"/>
              <a:gd name="connsiteY95" fmla="*/ 3778988 h 4217209"/>
              <a:gd name="connsiteX96" fmla="*/ 1526458 w 8568813"/>
              <a:gd name="connsiteY96" fmla="*/ 3808484 h 4217209"/>
              <a:gd name="connsiteX97" fmla="*/ 1600200 w 8568813"/>
              <a:gd name="connsiteY97" fmla="*/ 3845355 h 4217209"/>
              <a:gd name="connsiteX98" fmla="*/ 1644445 w 8568813"/>
              <a:gd name="connsiteY98" fmla="*/ 3860104 h 4217209"/>
              <a:gd name="connsiteX99" fmla="*/ 1703438 w 8568813"/>
              <a:gd name="connsiteY99" fmla="*/ 3889600 h 4217209"/>
              <a:gd name="connsiteX100" fmla="*/ 1762432 w 8568813"/>
              <a:gd name="connsiteY100" fmla="*/ 3926471 h 4217209"/>
              <a:gd name="connsiteX101" fmla="*/ 1828800 w 8568813"/>
              <a:gd name="connsiteY101" fmla="*/ 3955968 h 4217209"/>
              <a:gd name="connsiteX102" fmla="*/ 1998406 w 8568813"/>
              <a:gd name="connsiteY102" fmla="*/ 3985465 h 4217209"/>
              <a:gd name="connsiteX103" fmla="*/ 2168013 w 8568813"/>
              <a:gd name="connsiteY103" fmla="*/ 4037084 h 4217209"/>
              <a:gd name="connsiteX104" fmla="*/ 2241755 w 8568813"/>
              <a:gd name="connsiteY104" fmla="*/ 4044459 h 4217209"/>
              <a:gd name="connsiteX105" fmla="*/ 2293374 w 8568813"/>
              <a:gd name="connsiteY105" fmla="*/ 4051833 h 4217209"/>
              <a:gd name="connsiteX106" fmla="*/ 2322871 w 8568813"/>
              <a:gd name="connsiteY106" fmla="*/ 4059207 h 4217209"/>
              <a:gd name="connsiteX107" fmla="*/ 2617838 w 8568813"/>
              <a:gd name="connsiteY107" fmla="*/ 4088704 h 4217209"/>
              <a:gd name="connsiteX108" fmla="*/ 2721077 w 8568813"/>
              <a:gd name="connsiteY108" fmla="*/ 4103452 h 4217209"/>
              <a:gd name="connsiteX109" fmla="*/ 2883309 w 8568813"/>
              <a:gd name="connsiteY109" fmla="*/ 4118200 h 4217209"/>
              <a:gd name="connsiteX110" fmla="*/ 2949677 w 8568813"/>
              <a:gd name="connsiteY110" fmla="*/ 4132949 h 4217209"/>
              <a:gd name="connsiteX111" fmla="*/ 2986548 w 8568813"/>
              <a:gd name="connsiteY111" fmla="*/ 4140323 h 4217209"/>
              <a:gd name="connsiteX112" fmla="*/ 3030793 w 8568813"/>
              <a:gd name="connsiteY112" fmla="*/ 4155071 h 4217209"/>
              <a:gd name="connsiteX113" fmla="*/ 3075038 w 8568813"/>
              <a:gd name="connsiteY113" fmla="*/ 4162446 h 4217209"/>
              <a:gd name="connsiteX114" fmla="*/ 3244645 w 8568813"/>
              <a:gd name="connsiteY114" fmla="*/ 4191942 h 4217209"/>
              <a:gd name="connsiteX115" fmla="*/ 3296264 w 8568813"/>
              <a:gd name="connsiteY115" fmla="*/ 4199317 h 4217209"/>
              <a:gd name="connsiteX116" fmla="*/ 3664974 w 8568813"/>
              <a:gd name="connsiteY116" fmla="*/ 4206691 h 4217209"/>
              <a:gd name="connsiteX117" fmla="*/ 4343400 w 8568813"/>
              <a:gd name="connsiteY117" fmla="*/ 4206691 h 4217209"/>
              <a:gd name="connsiteX118" fmla="*/ 4387645 w 8568813"/>
              <a:gd name="connsiteY118" fmla="*/ 4191942 h 4217209"/>
              <a:gd name="connsiteX119" fmla="*/ 4439264 w 8568813"/>
              <a:gd name="connsiteY119" fmla="*/ 4125575 h 4217209"/>
              <a:gd name="connsiteX120" fmla="*/ 4454013 w 8568813"/>
              <a:gd name="connsiteY120" fmla="*/ 4088704 h 4217209"/>
              <a:gd name="connsiteX121" fmla="*/ 4468761 w 8568813"/>
              <a:gd name="connsiteY121" fmla="*/ 4066581 h 4217209"/>
              <a:gd name="connsiteX122" fmla="*/ 4476135 w 8568813"/>
              <a:gd name="connsiteY122" fmla="*/ 4044459 h 4217209"/>
              <a:gd name="connsiteX123" fmla="*/ 4498258 w 8568813"/>
              <a:gd name="connsiteY123" fmla="*/ 4037084 h 4217209"/>
              <a:gd name="connsiteX124" fmla="*/ 4535129 w 8568813"/>
              <a:gd name="connsiteY124" fmla="*/ 4007588 h 4217209"/>
              <a:gd name="connsiteX125" fmla="*/ 4564625 w 8568813"/>
              <a:gd name="connsiteY125" fmla="*/ 3955968 h 4217209"/>
              <a:gd name="connsiteX126" fmla="*/ 4586748 w 8568813"/>
              <a:gd name="connsiteY126" fmla="*/ 3926471 h 4217209"/>
              <a:gd name="connsiteX127" fmla="*/ 4594122 w 8568813"/>
              <a:gd name="connsiteY127" fmla="*/ 3904349 h 4217209"/>
              <a:gd name="connsiteX128" fmla="*/ 4608871 w 8568813"/>
              <a:gd name="connsiteY128" fmla="*/ 3874852 h 4217209"/>
              <a:gd name="connsiteX129" fmla="*/ 4645742 w 8568813"/>
              <a:gd name="connsiteY129" fmla="*/ 3815859 h 4217209"/>
              <a:gd name="connsiteX130" fmla="*/ 4675238 w 8568813"/>
              <a:gd name="connsiteY130" fmla="*/ 3771613 h 4217209"/>
              <a:gd name="connsiteX131" fmla="*/ 4689987 w 8568813"/>
              <a:gd name="connsiteY131" fmla="*/ 3727368 h 4217209"/>
              <a:gd name="connsiteX132" fmla="*/ 4741606 w 8568813"/>
              <a:gd name="connsiteY132" fmla="*/ 3690497 h 4217209"/>
              <a:gd name="connsiteX133" fmla="*/ 4793225 w 8568813"/>
              <a:gd name="connsiteY133" fmla="*/ 3594633 h 4217209"/>
              <a:gd name="connsiteX134" fmla="*/ 4822722 w 8568813"/>
              <a:gd name="connsiteY134" fmla="*/ 3550388 h 4217209"/>
              <a:gd name="connsiteX135" fmla="*/ 4844845 w 8568813"/>
              <a:gd name="connsiteY135" fmla="*/ 3535639 h 4217209"/>
              <a:gd name="connsiteX136" fmla="*/ 4903838 w 8568813"/>
              <a:gd name="connsiteY136" fmla="*/ 3447149 h 4217209"/>
              <a:gd name="connsiteX137" fmla="*/ 4925961 w 8568813"/>
              <a:gd name="connsiteY137" fmla="*/ 3417652 h 4217209"/>
              <a:gd name="connsiteX138" fmla="*/ 4955458 w 8568813"/>
              <a:gd name="connsiteY138" fmla="*/ 3402904 h 4217209"/>
              <a:gd name="connsiteX139" fmla="*/ 5007077 w 8568813"/>
              <a:gd name="connsiteY139" fmla="*/ 3351284 h 4217209"/>
              <a:gd name="connsiteX140" fmla="*/ 5029200 w 8568813"/>
              <a:gd name="connsiteY140" fmla="*/ 3277542 h 4217209"/>
              <a:gd name="connsiteX141" fmla="*/ 5066071 w 8568813"/>
              <a:gd name="connsiteY141" fmla="*/ 3211175 h 4217209"/>
              <a:gd name="connsiteX142" fmla="*/ 5073445 w 8568813"/>
              <a:gd name="connsiteY142" fmla="*/ 3159555 h 4217209"/>
              <a:gd name="connsiteX143" fmla="*/ 5080819 w 8568813"/>
              <a:gd name="connsiteY143" fmla="*/ 3130059 h 4217209"/>
              <a:gd name="connsiteX144" fmla="*/ 5088193 w 8568813"/>
              <a:gd name="connsiteY144" fmla="*/ 3034194 h 4217209"/>
              <a:gd name="connsiteX145" fmla="*/ 5110316 w 8568813"/>
              <a:gd name="connsiteY145" fmla="*/ 3012071 h 4217209"/>
              <a:gd name="connsiteX146" fmla="*/ 5139813 w 8568813"/>
              <a:gd name="connsiteY146" fmla="*/ 2967826 h 4217209"/>
              <a:gd name="connsiteX147" fmla="*/ 5154561 w 8568813"/>
              <a:gd name="connsiteY147" fmla="*/ 2945704 h 4217209"/>
              <a:gd name="connsiteX148" fmla="*/ 5176684 w 8568813"/>
              <a:gd name="connsiteY148" fmla="*/ 2930955 h 4217209"/>
              <a:gd name="connsiteX149" fmla="*/ 5198806 w 8568813"/>
              <a:gd name="connsiteY149" fmla="*/ 2923581 h 4217209"/>
              <a:gd name="connsiteX150" fmla="*/ 5272548 w 8568813"/>
              <a:gd name="connsiteY150" fmla="*/ 2894084 h 4217209"/>
              <a:gd name="connsiteX151" fmla="*/ 5449529 w 8568813"/>
              <a:gd name="connsiteY151" fmla="*/ 2842465 h 4217209"/>
              <a:gd name="connsiteX152" fmla="*/ 5508522 w 8568813"/>
              <a:gd name="connsiteY152" fmla="*/ 2827717 h 4217209"/>
              <a:gd name="connsiteX153" fmla="*/ 5538019 w 8568813"/>
              <a:gd name="connsiteY153" fmla="*/ 2820342 h 4217209"/>
              <a:gd name="connsiteX154" fmla="*/ 5574890 w 8568813"/>
              <a:gd name="connsiteY154" fmla="*/ 2805594 h 4217209"/>
              <a:gd name="connsiteX155" fmla="*/ 5670755 w 8568813"/>
              <a:gd name="connsiteY155" fmla="*/ 2798220 h 4217209"/>
              <a:gd name="connsiteX156" fmla="*/ 5773993 w 8568813"/>
              <a:gd name="connsiteY156" fmla="*/ 2783471 h 4217209"/>
              <a:gd name="connsiteX157" fmla="*/ 6437671 w 8568813"/>
              <a:gd name="connsiteY157" fmla="*/ 2776097 h 4217209"/>
              <a:gd name="connsiteX158" fmla="*/ 6968613 w 8568813"/>
              <a:gd name="connsiteY158" fmla="*/ 2753975 h 4217209"/>
              <a:gd name="connsiteX159" fmla="*/ 7064477 w 8568813"/>
              <a:gd name="connsiteY159" fmla="*/ 2739226 h 4217209"/>
              <a:gd name="connsiteX160" fmla="*/ 7189838 w 8568813"/>
              <a:gd name="connsiteY160" fmla="*/ 2731852 h 4217209"/>
              <a:gd name="connsiteX161" fmla="*/ 7344696 w 8568813"/>
              <a:gd name="connsiteY161" fmla="*/ 2702355 h 4217209"/>
              <a:gd name="connsiteX162" fmla="*/ 7381567 w 8568813"/>
              <a:gd name="connsiteY162" fmla="*/ 2687607 h 4217209"/>
              <a:gd name="connsiteX163" fmla="*/ 7529051 w 8568813"/>
              <a:gd name="connsiteY163" fmla="*/ 2665484 h 4217209"/>
              <a:gd name="connsiteX164" fmla="*/ 7602793 w 8568813"/>
              <a:gd name="connsiteY164" fmla="*/ 2635988 h 4217209"/>
              <a:gd name="connsiteX165" fmla="*/ 7647038 w 8568813"/>
              <a:gd name="connsiteY165" fmla="*/ 2628613 h 4217209"/>
              <a:gd name="connsiteX166" fmla="*/ 7713406 w 8568813"/>
              <a:gd name="connsiteY166" fmla="*/ 2613865 h 4217209"/>
              <a:gd name="connsiteX167" fmla="*/ 7875638 w 8568813"/>
              <a:gd name="connsiteY167" fmla="*/ 2569620 h 4217209"/>
              <a:gd name="connsiteX168" fmla="*/ 7964129 w 8568813"/>
              <a:gd name="connsiteY168" fmla="*/ 2540123 h 4217209"/>
              <a:gd name="connsiteX169" fmla="*/ 8037871 w 8568813"/>
              <a:gd name="connsiteY169" fmla="*/ 2510626 h 4217209"/>
              <a:gd name="connsiteX170" fmla="*/ 8059993 w 8568813"/>
              <a:gd name="connsiteY170" fmla="*/ 2488504 h 4217209"/>
              <a:gd name="connsiteX171" fmla="*/ 8082116 w 8568813"/>
              <a:gd name="connsiteY171" fmla="*/ 2473755 h 4217209"/>
              <a:gd name="connsiteX172" fmla="*/ 8148484 w 8568813"/>
              <a:gd name="connsiteY172" fmla="*/ 2407388 h 4217209"/>
              <a:gd name="connsiteX173" fmla="*/ 8177980 w 8568813"/>
              <a:gd name="connsiteY173" fmla="*/ 2400013 h 4217209"/>
              <a:gd name="connsiteX174" fmla="*/ 8214851 w 8568813"/>
              <a:gd name="connsiteY174" fmla="*/ 2377891 h 4217209"/>
              <a:gd name="connsiteX175" fmla="*/ 8244348 w 8568813"/>
              <a:gd name="connsiteY175" fmla="*/ 2355768 h 4217209"/>
              <a:gd name="connsiteX176" fmla="*/ 8295967 w 8568813"/>
              <a:gd name="connsiteY176" fmla="*/ 2326271 h 4217209"/>
              <a:gd name="connsiteX177" fmla="*/ 8310716 w 8568813"/>
              <a:gd name="connsiteY177" fmla="*/ 2267278 h 4217209"/>
              <a:gd name="connsiteX178" fmla="*/ 8318090 w 8568813"/>
              <a:gd name="connsiteY178" fmla="*/ 2237781 h 4217209"/>
              <a:gd name="connsiteX179" fmla="*/ 8377084 w 8568813"/>
              <a:gd name="connsiteY179" fmla="*/ 2134542 h 4217209"/>
              <a:gd name="connsiteX180" fmla="*/ 8406580 w 8568813"/>
              <a:gd name="connsiteY180" fmla="*/ 2082923 h 4217209"/>
              <a:gd name="connsiteX181" fmla="*/ 8487696 w 8568813"/>
              <a:gd name="connsiteY181" fmla="*/ 1846949 h 4217209"/>
              <a:gd name="connsiteX182" fmla="*/ 8502445 w 8568813"/>
              <a:gd name="connsiteY182" fmla="*/ 1787955 h 4217209"/>
              <a:gd name="connsiteX183" fmla="*/ 8509819 w 8568813"/>
              <a:gd name="connsiteY183" fmla="*/ 1699465 h 4217209"/>
              <a:gd name="connsiteX184" fmla="*/ 8531942 w 8568813"/>
              <a:gd name="connsiteY184" fmla="*/ 1633097 h 4217209"/>
              <a:gd name="connsiteX185" fmla="*/ 8539316 w 8568813"/>
              <a:gd name="connsiteY185" fmla="*/ 1596226 h 4217209"/>
              <a:gd name="connsiteX186" fmla="*/ 8554064 w 8568813"/>
              <a:gd name="connsiteY186" fmla="*/ 1529859 h 4217209"/>
              <a:gd name="connsiteX187" fmla="*/ 8561438 w 8568813"/>
              <a:gd name="connsiteY187" fmla="*/ 1441368 h 4217209"/>
              <a:gd name="connsiteX188" fmla="*/ 8568813 w 8568813"/>
              <a:gd name="connsiteY188" fmla="*/ 1375000 h 4217209"/>
              <a:gd name="connsiteX189" fmla="*/ 8561438 w 8568813"/>
              <a:gd name="connsiteY189" fmla="*/ 1249639 h 4217209"/>
              <a:gd name="connsiteX190" fmla="*/ 8546690 w 8568813"/>
              <a:gd name="connsiteY190" fmla="*/ 1124278 h 4217209"/>
              <a:gd name="connsiteX191" fmla="*/ 8531942 w 8568813"/>
              <a:gd name="connsiteY191" fmla="*/ 888304 h 4217209"/>
              <a:gd name="connsiteX192" fmla="*/ 8502445 w 8568813"/>
              <a:gd name="connsiteY192" fmla="*/ 792439 h 4217209"/>
              <a:gd name="connsiteX193" fmla="*/ 8495071 w 8568813"/>
              <a:gd name="connsiteY193" fmla="*/ 755568 h 4217209"/>
              <a:gd name="connsiteX194" fmla="*/ 8480322 w 8568813"/>
              <a:gd name="connsiteY194" fmla="*/ 711323 h 4217209"/>
              <a:gd name="connsiteX195" fmla="*/ 8465574 w 8568813"/>
              <a:gd name="connsiteY195" fmla="*/ 644955 h 4217209"/>
              <a:gd name="connsiteX196" fmla="*/ 8436077 w 8568813"/>
              <a:gd name="connsiteY196" fmla="*/ 578588 h 4217209"/>
              <a:gd name="connsiteX197" fmla="*/ 8421329 w 8568813"/>
              <a:gd name="connsiteY197" fmla="*/ 563839 h 4217209"/>
              <a:gd name="connsiteX198" fmla="*/ 8413955 w 8568813"/>
              <a:gd name="connsiteY198" fmla="*/ 541717 h 4217209"/>
              <a:gd name="connsiteX199" fmla="*/ 8406580 w 8568813"/>
              <a:gd name="connsiteY199" fmla="*/ 512220 h 4217209"/>
              <a:gd name="connsiteX200" fmla="*/ 8391832 w 8568813"/>
              <a:gd name="connsiteY200" fmla="*/ 497471 h 4217209"/>
              <a:gd name="connsiteX201" fmla="*/ 8362335 w 8568813"/>
              <a:gd name="connsiteY201" fmla="*/ 438478 h 4217209"/>
              <a:gd name="connsiteX202" fmla="*/ 8310716 w 8568813"/>
              <a:gd name="connsiteY202" fmla="*/ 364736 h 4217209"/>
              <a:gd name="connsiteX203" fmla="*/ 8295967 w 8568813"/>
              <a:gd name="connsiteY203" fmla="*/ 342613 h 4217209"/>
              <a:gd name="connsiteX204" fmla="*/ 8288593 w 8568813"/>
              <a:gd name="connsiteY204" fmla="*/ 313117 h 4217209"/>
              <a:gd name="connsiteX205" fmla="*/ 8266471 w 8568813"/>
              <a:gd name="connsiteY205" fmla="*/ 298368 h 4217209"/>
              <a:gd name="connsiteX206" fmla="*/ 8251722 w 8568813"/>
              <a:gd name="connsiteY206" fmla="*/ 283620 h 4217209"/>
              <a:gd name="connsiteX207" fmla="*/ 8207477 w 8568813"/>
              <a:gd name="connsiteY207" fmla="*/ 246749 h 4217209"/>
              <a:gd name="connsiteX208" fmla="*/ 8118987 w 8568813"/>
              <a:gd name="connsiteY208" fmla="*/ 202504 h 4217209"/>
              <a:gd name="connsiteX209" fmla="*/ 8045245 w 8568813"/>
              <a:gd name="connsiteY209" fmla="*/ 180381 h 4217209"/>
              <a:gd name="connsiteX210" fmla="*/ 7978877 w 8568813"/>
              <a:gd name="connsiteY210" fmla="*/ 136136 h 4217209"/>
              <a:gd name="connsiteX211" fmla="*/ 7919884 w 8568813"/>
              <a:gd name="connsiteY211" fmla="*/ 106639 h 4217209"/>
              <a:gd name="connsiteX212" fmla="*/ 7890387 w 8568813"/>
              <a:gd name="connsiteY212" fmla="*/ 99265 h 4217209"/>
              <a:gd name="connsiteX213" fmla="*/ 7853516 w 8568813"/>
              <a:gd name="connsiteY213" fmla="*/ 84517 h 4217209"/>
              <a:gd name="connsiteX214" fmla="*/ 7765025 w 8568813"/>
              <a:gd name="connsiteY214" fmla="*/ 69768 h 4217209"/>
              <a:gd name="connsiteX215" fmla="*/ 7610167 w 8568813"/>
              <a:gd name="connsiteY215" fmla="*/ 55020 h 4217209"/>
              <a:gd name="connsiteX216" fmla="*/ 7588045 w 8568813"/>
              <a:gd name="connsiteY216" fmla="*/ 47646 h 4217209"/>
              <a:gd name="connsiteX217" fmla="*/ 6961238 w 8568813"/>
              <a:gd name="connsiteY217" fmla="*/ 25523 h 4217209"/>
              <a:gd name="connsiteX218" fmla="*/ 6061587 w 8568813"/>
              <a:gd name="connsiteY218" fmla="*/ 25523 h 4217209"/>
              <a:gd name="connsiteX219" fmla="*/ 5869858 w 8568813"/>
              <a:gd name="connsiteY219" fmla="*/ 69768 h 4217209"/>
              <a:gd name="connsiteX220" fmla="*/ 5781367 w 8568813"/>
              <a:gd name="connsiteY220" fmla="*/ 77142 h 4217209"/>
              <a:gd name="connsiteX221" fmla="*/ 5597013 w 8568813"/>
              <a:gd name="connsiteY221" fmla="*/ 121388 h 4217209"/>
              <a:gd name="connsiteX222" fmla="*/ 5375787 w 8568813"/>
              <a:gd name="connsiteY222" fmla="*/ 136136 h 4217209"/>
              <a:gd name="connsiteX223" fmla="*/ 5250425 w 8568813"/>
              <a:gd name="connsiteY223" fmla="*/ 150884 h 4217209"/>
              <a:gd name="connsiteX224" fmla="*/ 5021825 w 8568813"/>
              <a:gd name="connsiteY224" fmla="*/ 187755 h 4217209"/>
              <a:gd name="connsiteX225" fmla="*/ 4933335 w 8568813"/>
              <a:gd name="connsiteY225" fmla="*/ 217252 h 4217209"/>
              <a:gd name="connsiteX226" fmla="*/ 4866967 w 8568813"/>
              <a:gd name="connsiteY226" fmla="*/ 232000 h 4217209"/>
              <a:gd name="connsiteX227" fmla="*/ 4844845 w 8568813"/>
              <a:gd name="connsiteY227" fmla="*/ 239375 h 4217209"/>
              <a:gd name="connsiteX228" fmla="*/ 4785851 w 8568813"/>
              <a:gd name="connsiteY228" fmla="*/ 261497 h 4217209"/>
              <a:gd name="connsiteX229" fmla="*/ 4704735 w 8568813"/>
              <a:gd name="connsiteY229" fmla="*/ 298368 h 4217209"/>
              <a:gd name="connsiteX230" fmla="*/ 4623619 w 8568813"/>
              <a:gd name="connsiteY230" fmla="*/ 313117 h 4217209"/>
              <a:gd name="connsiteX231" fmla="*/ 4594122 w 8568813"/>
              <a:gd name="connsiteY231" fmla="*/ 327865 h 4217209"/>
              <a:gd name="connsiteX232" fmla="*/ 4527755 w 8568813"/>
              <a:gd name="connsiteY232" fmla="*/ 342613 h 4217209"/>
              <a:gd name="connsiteX233" fmla="*/ 4380271 w 8568813"/>
              <a:gd name="connsiteY233" fmla="*/ 357362 h 4217209"/>
              <a:gd name="connsiteX234" fmla="*/ 4277032 w 8568813"/>
              <a:gd name="connsiteY234" fmla="*/ 372110 h 4217209"/>
              <a:gd name="connsiteX235" fmla="*/ 4225413 w 8568813"/>
              <a:gd name="connsiteY235" fmla="*/ 379484 h 4217209"/>
              <a:gd name="connsiteX236" fmla="*/ 4181167 w 8568813"/>
              <a:gd name="connsiteY236" fmla="*/ 386859 h 4217209"/>
              <a:gd name="connsiteX237" fmla="*/ 4100051 w 8568813"/>
              <a:gd name="connsiteY237" fmla="*/ 394233 h 4217209"/>
              <a:gd name="connsiteX238" fmla="*/ 4048432 w 8568813"/>
              <a:gd name="connsiteY238" fmla="*/ 401607 h 4217209"/>
              <a:gd name="connsiteX239" fmla="*/ 3812458 w 8568813"/>
              <a:gd name="connsiteY239" fmla="*/ 416355 h 4217209"/>
              <a:gd name="connsiteX240" fmla="*/ 2890684 w 8568813"/>
              <a:gd name="connsiteY240" fmla="*/ 408981 h 4217209"/>
              <a:gd name="connsiteX241" fmla="*/ 2750574 w 8568813"/>
              <a:gd name="connsiteY241" fmla="*/ 401607 h 4217209"/>
              <a:gd name="connsiteX242" fmla="*/ 2544096 w 8568813"/>
              <a:gd name="connsiteY242" fmla="*/ 394233 h 4217209"/>
              <a:gd name="connsiteX243" fmla="*/ 2359742 w 8568813"/>
              <a:gd name="connsiteY243" fmla="*/ 386859 h 4217209"/>
              <a:gd name="connsiteX244" fmla="*/ 2116393 w 8568813"/>
              <a:gd name="connsiteY244" fmla="*/ 379484 h 4217209"/>
              <a:gd name="connsiteX245" fmla="*/ 1460090 w 8568813"/>
              <a:gd name="connsiteY245" fmla="*/ 379484 h 4217209"/>
              <a:gd name="connsiteX246" fmla="*/ 538316 w 8568813"/>
              <a:gd name="connsiteY246" fmla="*/ 711323 h 4217209"/>
              <a:gd name="connsiteX247" fmla="*/ 671051 w 8568813"/>
              <a:gd name="connsiteY247" fmla="*/ 807188 h 421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8568813" h="4217209">
                <a:moveTo>
                  <a:pt x="1541206" y="386859"/>
                </a:moveTo>
                <a:lnTo>
                  <a:pt x="1541206" y="386859"/>
                </a:lnTo>
                <a:cubicBezTo>
                  <a:pt x="1519083" y="391775"/>
                  <a:pt x="1496824" y="396111"/>
                  <a:pt x="1474838" y="401607"/>
                </a:cubicBezTo>
                <a:cubicBezTo>
                  <a:pt x="1467297" y="403492"/>
                  <a:pt x="1460338" y="407457"/>
                  <a:pt x="1452716" y="408981"/>
                </a:cubicBezTo>
                <a:cubicBezTo>
                  <a:pt x="1408070" y="417910"/>
                  <a:pt x="1347065" y="420512"/>
                  <a:pt x="1305232" y="423730"/>
                </a:cubicBezTo>
                <a:cubicBezTo>
                  <a:pt x="1260652" y="434875"/>
                  <a:pt x="1285351" y="427899"/>
                  <a:pt x="1231490" y="445852"/>
                </a:cubicBezTo>
                <a:cubicBezTo>
                  <a:pt x="1231488" y="445853"/>
                  <a:pt x="1187248" y="460599"/>
                  <a:pt x="1187245" y="460600"/>
                </a:cubicBezTo>
                <a:cubicBezTo>
                  <a:pt x="1177413" y="465516"/>
                  <a:pt x="1167293" y="469895"/>
                  <a:pt x="1157748" y="475349"/>
                </a:cubicBezTo>
                <a:cubicBezTo>
                  <a:pt x="1150053" y="479746"/>
                  <a:pt x="1143552" y="486134"/>
                  <a:pt x="1135625" y="490097"/>
                </a:cubicBezTo>
                <a:cubicBezTo>
                  <a:pt x="1128673" y="493573"/>
                  <a:pt x="1120647" y="494409"/>
                  <a:pt x="1113503" y="497471"/>
                </a:cubicBezTo>
                <a:cubicBezTo>
                  <a:pt x="1059517" y="520609"/>
                  <a:pt x="1108891" y="505999"/>
                  <a:pt x="1054509" y="519594"/>
                </a:cubicBezTo>
                <a:cubicBezTo>
                  <a:pt x="1029804" y="538124"/>
                  <a:pt x="1016594" y="549613"/>
                  <a:pt x="988142" y="563839"/>
                </a:cubicBezTo>
                <a:cubicBezTo>
                  <a:pt x="976302" y="569759"/>
                  <a:pt x="963111" y="572668"/>
                  <a:pt x="951271" y="578588"/>
                </a:cubicBezTo>
                <a:cubicBezTo>
                  <a:pt x="938451" y="584998"/>
                  <a:pt x="926983" y="593847"/>
                  <a:pt x="914400" y="600710"/>
                </a:cubicBezTo>
                <a:cubicBezTo>
                  <a:pt x="899924" y="608606"/>
                  <a:pt x="884673" y="615015"/>
                  <a:pt x="870155" y="622833"/>
                </a:cubicBezTo>
                <a:cubicBezTo>
                  <a:pt x="852706" y="632229"/>
                  <a:pt x="836494" y="643949"/>
                  <a:pt x="818535" y="652330"/>
                </a:cubicBezTo>
                <a:cubicBezTo>
                  <a:pt x="799504" y="661211"/>
                  <a:pt x="779206" y="667078"/>
                  <a:pt x="759542" y="674452"/>
                </a:cubicBezTo>
                <a:cubicBezTo>
                  <a:pt x="749710" y="684284"/>
                  <a:pt x="742056" y="696943"/>
                  <a:pt x="730045" y="703949"/>
                </a:cubicBezTo>
                <a:cubicBezTo>
                  <a:pt x="711904" y="714531"/>
                  <a:pt x="690355" y="717798"/>
                  <a:pt x="671051" y="726071"/>
                </a:cubicBezTo>
                <a:cubicBezTo>
                  <a:pt x="655895" y="732566"/>
                  <a:pt x="641282" y="740298"/>
                  <a:pt x="626806" y="748194"/>
                </a:cubicBezTo>
                <a:cubicBezTo>
                  <a:pt x="614223" y="755057"/>
                  <a:pt x="601401" y="761717"/>
                  <a:pt x="589935" y="770317"/>
                </a:cubicBezTo>
                <a:cubicBezTo>
                  <a:pt x="476369" y="855492"/>
                  <a:pt x="648880" y="738393"/>
                  <a:pt x="545690" y="807188"/>
                </a:cubicBezTo>
                <a:cubicBezTo>
                  <a:pt x="506985" y="871695"/>
                  <a:pt x="542848" y="818681"/>
                  <a:pt x="494071" y="873555"/>
                </a:cubicBezTo>
                <a:cubicBezTo>
                  <a:pt x="459789" y="912122"/>
                  <a:pt x="472257" y="907391"/>
                  <a:pt x="435077" y="939923"/>
                </a:cubicBezTo>
                <a:cubicBezTo>
                  <a:pt x="425828" y="948016"/>
                  <a:pt x="413885" y="952986"/>
                  <a:pt x="405580" y="962046"/>
                </a:cubicBezTo>
                <a:cubicBezTo>
                  <a:pt x="386642" y="982705"/>
                  <a:pt x="371276" y="1006376"/>
                  <a:pt x="353961" y="1028413"/>
                </a:cubicBezTo>
                <a:cubicBezTo>
                  <a:pt x="344237" y="1040789"/>
                  <a:pt x="335593" y="1054155"/>
                  <a:pt x="324464" y="1065284"/>
                </a:cubicBezTo>
                <a:cubicBezTo>
                  <a:pt x="314632" y="1075116"/>
                  <a:pt x="308158" y="1090384"/>
                  <a:pt x="294967" y="1094781"/>
                </a:cubicBezTo>
                <a:lnTo>
                  <a:pt x="272845" y="1102155"/>
                </a:lnTo>
                <a:cubicBezTo>
                  <a:pt x="245900" y="1142572"/>
                  <a:pt x="262062" y="1116347"/>
                  <a:pt x="228600" y="1183271"/>
                </a:cubicBezTo>
                <a:lnTo>
                  <a:pt x="213851" y="1212768"/>
                </a:lnTo>
                <a:cubicBezTo>
                  <a:pt x="211393" y="1222600"/>
                  <a:pt x="211009" y="1233200"/>
                  <a:pt x="206477" y="1242265"/>
                </a:cubicBezTo>
                <a:cubicBezTo>
                  <a:pt x="198550" y="1258119"/>
                  <a:pt x="176980" y="1286510"/>
                  <a:pt x="176980" y="1286510"/>
                </a:cubicBezTo>
                <a:cubicBezTo>
                  <a:pt x="172064" y="1301258"/>
                  <a:pt x="173224" y="1319762"/>
                  <a:pt x="162232" y="1330755"/>
                </a:cubicBezTo>
                <a:cubicBezTo>
                  <a:pt x="141217" y="1351771"/>
                  <a:pt x="151341" y="1339719"/>
                  <a:pt x="132735" y="1367626"/>
                </a:cubicBezTo>
                <a:cubicBezTo>
                  <a:pt x="114202" y="1423227"/>
                  <a:pt x="139200" y="1354698"/>
                  <a:pt x="110613" y="1411871"/>
                </a:cubicBezTo>
                <a:cubicBezTo>
                  <a:pt x="107137" y="1418824"/>
                  <a:pt x="106300" y="1426849"/>
                  <a:pt x="103238" y="1433994"/>
                </a:cubicBezTo>
                <a:cubicBezTo>
                  <a:pt x="98908" y="1444098"/>
                  <a:pt x="92820" y="1453387"/>
                  <a:pt x="88490" y="1463491"/>
                </a:cubicBezTo>
                <a:cubicBezTo>
                  <a:pt x="61191" y="1527190"/>
                  <a:pt x="108378" y="1430122"/>
                  <a:pt x="73742" y="1522484"/>
                </a:cubicBezTo>
                <a:cubicBezTo>
                  <a:pt x="70630" y="1530783"/>
                  <a:pt x="63909" y="1537233"/>
                  <a:pt x="58993" y="1544607"/>
                </a:cubicBezTo>
                <a:cubicBezTo>
                  <a:pt x="56535" y="1556897"/>
                  <a:pt x="54917" y="1569386"/>
                  <a:pt x="51619" y="1581478"/>
                </a:cubicBezTo>
                <a:cubicBezTo>
                  <a:pt x="47529" y="1596476"/>
                  <a:pt x="39920" y="1610479"/>
                  <a:pt x="36871" y="1625723"/>
                </a:cubicBezTo>
                <a:cubicBezTo>
                  <a:pt x="26900" y="1675574"/>
                  <a:pt x="34151" y="1650957"/>
                  <a:pt x="14748" y="1699465"/>
                </a:cubicBezTo>
                <a:cubicBezTo>
                  <a:pt x="12290" y="1731420"/>
                  <a:pt x="11119" y="1763500"/>
                  <a:pt x="7374" y="1795330"/>
                </a:cubicBezTo>
                <a:cubicBezTo>
                  <a:pt x="6190" y="1805395"/>
                  <a:pt x="0" y="1814691"/>
                  <a:pt x="0" y="1824826"/>
                </a:cubicBezTo>
                <a:cubicBezTo>
                  <a:pt x="0" y="1923179"/>
                  <a:pt x="3594" y="2021513"/>
                  <a:pt x="7374" y="2119794"/>
                </a:cubicBezTo>
                <a:cubicBezTo>
                  <a:pt x="8512" y="2149371"/>
                  <a:pt x="9604" y="2179135"/>
                  <a:pt x="14748" y="2208284"/>
                </a:cubicBezTo>
                <a:cubicBezTo>
                  <a:pt x="17363" y="2223101"/>
                  <a:pt x="46319" y="2279860"/>
                  <a:pt x="51619" y="2289400"/>
                </a:cubicBezTo>
                <a:cubicBezTo>
                  <a:pt x="55923" y="2297147"/>
                  <a:pt x="62403" y="2303596"/>
                  <a:pt x="66367" y="2311523"/>
                </a:cubicBezTo>
                <a:cubicBezTo>
                  <a:pt x="96895" y="2372579"/>
                  <a:pt x="46229" y="2292376"/>
                  <a:pt x="88490" y="2355768"/>
                </a:cubicBezTo>
                <a:cubicBezTo>
                  <a:pt x="90948" y="2363142"/>
                  <a:pt x="93729" y="2370417"/>
                  <a:pt x="95864" y="2377891"/>
                </a:cubicBezTo>
                <a:cubicBezTo>
                  <a:pt x="98648" y="2387636"/>
                  <a:pt x="99246" y="2398073"/>
                  <a:pt x="103238" y="2407388"/>
                </a:cubicBezTo>
                <a:cubicBezTo>
                  <a:pt x="110213" y="2423664"/>
                  <a:pt x="120844" y="2432367"/>
                  <a:pt x="132735" y="2444259"/>
                </a:cubicBezTo>
                <a:cubicBezTo>
                  <a:pt x="135193" y="2451633"/>
                  <a:pt x="136110" y="2459716"/>
                  <a:pt x="140109" y="2466381"/>
                </a:cubicBezTo>
                <a:cubicBezTo>
                  <a:pt x="143686" y="2472343"/>
                  <a:pt x="151749" y="2474911"/>
                  <a:pt x="154858" y="2481130"/>
                </a:cubicBezTo>
                <a:cubicBezTo>
                  <a:pt x="159390" y="2490195"/>
                  <a:pt x="159320" y="2500919"/>
                  <a:pt x="162232" y="2510626"/>
                </a:cubicBezTo>
                <a:cubicBezTo>
                  <a:pt x="166699" y="2525516"/>
                  <a:pt x="172064" y="2540123"/>
                  <a:pt x="176980" y="2554871"/>
                </a:cubicBezTo>
                <a:cubicBezTo>
                  <a:pt x="179438" y="2562245"/>
                  <a:pt x="182470" y="2569453"/>
                  <a:pt x="184355" y="2576994"/>
                </a:cubicBezTo>
                <a:cubicBezTo>
                  <a:pt x="186813" y="2586826"/>
                  <a:pt x="189530" y="2596597"/>
                  <a:pt x="191729" y="2606491"/>
                </a:cubicBezTo>
                <a:cubicBezTo>
                  <a:pt x="194448" y="2618726"/>
                  <a:pt x="195502" y="2631357"/>
                  <a:pt x="199103" y="2643362"/>
                </a:cubicBezTo>
                <a:cubicBezTo>
                  <a:pt x="202907" y="2656041"/>
                  <a:pt x="209327" y="2667793"/>
                  <a:pt x="213851" y="2680233"/>
                </a:cubicBezTo>
                <a:cubicBezTo>
                  <a:pt x="213858" y="2680251"/>
                  <a:pt x="232284" y="2735529"/>
                  <a:pt x="235974" y="2746600"/>
                </a:cubicBezTo>
                <a:cubicBezTo>
                  <a:pt x="240890" y="2761349"/>
                  <a:pt x="243769" y="2776941"/>
                  <a:pt x="250722" y="2790846"/>
                </a:cubicBezTo>
                <a:lnTo>
                  <a:pt x="265471" y="2820342"/>
                </a:lnTo>
                <a:cubicBezTo>
                  <a:pt x="266454" y="2824275"/>
                  <a:pt x="275988" y="2865615"/>
                  <a:pt x="280219" y="2871962"/>
                </a:cubicBezTo>
                <a:cubicBezTo>
                  <a:pt x="286004" y="2880639"/>
                  <a:pt x="295939" y="2885852"/>
                  <a:pt x="302342" y="2894084"/>
                </a:cubicBezTo>
                <a:cubicBezTo>
                  <a:pt x="313224" y="2908076"/>
                  <a:pt x="319304" y="2925797"/>
                  <a:pt x="331838" y="2938330"/>
                </a:cubicBezTo>
                <a:cubicBezTo>
                  <a:pt x="336754" y="2943246"/>
                  <a:pt x="342244" y="2947649"/>
                  <a:pt x="346587" y="2953078"/>
                </a:cubicBezTo>
                <a:cubicBezTo>
                  <a:pt x="383803" y="2999596"/>
                  <a:pt x="340468" y="2954333"/>
                  <a:pt x="376084" y="2989949"/>
                </a:cubicBezTo>
                <a:cubicBezTo>
                  <a:pt x="380206" y="3006437"/>
                  <a:pt x="391025" y="3052920"/>
                  <a:pt x="398206" y="3063691"/>
                </a:cubicBezTo>
                <a:cubicBezTo>
                  <a:pt x="424525" y="3103167"/>
                  <a:pt x="406689" y="3079547"/>
                  <a:pt x="457200" y="3130059"/>
                </a:cubicBezTo>
                <a:lnTo>
                  <a:pt x="479322" y="3152181"/>
                </a:lnTo>
                <a:cubicBezTo>
                  <a:pt x="484238" y="3157097"/>
                  <a:pt x="488286" y="3163073"/>
                  <a:pt x="494071" y="3166930"/>
                </a:cubicBezTo>
                <a:cubicBezTo>
                  <a:pt x="501445" y="3171846"/>
                  <a:pt x="508981" y="3176527"/>
                  <a:pt x="516193" y="3181678"/>
                </a:cubicBezTo>
                <a:cubicBezTo>
                  <a:pt x="526194" y="3188821"/>
                  <a:pt x="535151" y="3197477"/>
                  <a:pt x="545690" y="3203800"/>
                </a:cubicBezTo>
                <a:cubicBezTo>
                  <a:pt x="573737" y="3220628"/>
                  <a:pt x="597133" y="3228802"/>
                  <a:pt x="626806" y="3240671"/>
                </a:cubicBezTo>
                <a:cubicBezTo>
                  <a:pt x="669716" y="3283581"/>
                  <a:pt x="607862" y="3223655"/>
                  <a:pt x="663677" y="3270168"/>
                </a:cubicBezTo>
                <a:cubicBezTo>
                  <a:pt x="671689" y="3276844"/>
                  <a:pt x="677457" y="3286034"/>
                  <a:pt x="685800" y="3292291"/>
                </a:cubicBezTo>
                <a:cubicBezTo>
                  <a:pt x="697266" y="3300891"/>
                  <a:pt x="711008" y="3306082"/>
                  <a:pt x="722671" y="3314413"/>
                </a:cubicBezTo>
                <a:cubicBezTo>
                  <a:pt x="728328" y="3318454"/>
                  <a:pt x="732038" y="3324759"/>
                  <a:pt x="737419" y="3329162"/>
                </a:cubicBezTo>
                <a:cubicBezTo>
                  <a:pt x="759110" y="3346909"/>
                  <a:pt x="783970" y="3360963"/>
                  <a:pt x="803787" y="3380781"/>
                </a:cubicBezTo>
                <a:cubicBezTo>
                  <a:pt x="858673" y="3435670"/>
                  <a:pt x="789195" y="3368274"/>
                  <a:pt x="855406" y="3425026"/>
                </a:cubicBezTo>
                <a:cubicBezTo>
                  <a:pt x="890559" y="3455156"/>
                  <a:pt x="862020" y="3441979"/>
                  <a:pt x="899651" y="3454523"/>
                </a:cubicBezTo>
                <a:lnTo>
                  <a:pt x="951271" y="3506142"/>
                </a:lnTo>
                <a:cubicBezTo>
                  <a:pt x="961103" y="3515974"/>
                  <a:pt x="967132" y="3532912"/>
                  <a:pt x="980767" y="3535639"/>
                </a:cubicBezTo>
                <a:lnTo>
                  <a:pt x="1017638" y="3543013"/>
                </a:lnTo>
                <a:cubicBezTo>
                  <a:pt x="1027470" y="3550387"/>
                  <a:pt x="1036519" y="3558943"/>
                  <a:pt x="1047135" y="3565136"/>
                </a:cubicBezTo>
                <a:cubicBezTo>
                  <a:pt x="1152373" y="3626525"/>
                  <a:pt x="1071380" y="3577634"/>
                  <a:pt x="1128251" y="3602007"/>
                </a:cubicBezTo>
                <a:cubicBezTo>
                  <a:pt x="1182239" y="3625144"/>
                  <a:pt x="1132861" y="3610533"/>
                  <a:pt x="1187245" y="3624130"/>
                </a:cubicBezTo>
                <a:cubicBezTo>
                  <a:pt x="1192161" y="3631504"/>
                  <a:pt x="1195073" y="3640716"/>
                  <a:pt x="1201993" y="3646252"/>
                </a:cubicBezTo>
                <a:cubicBezTo>
                  <a:pt x="1208063" y="3651108"/>
                  <a:pt x="1217163" y="3650150"/>
                  <a:pt x="1224116" y="3653626"/>
                </a:cubicBezTo>
                <a:cubicBezTo>
                  <a:pt x="1236936" y="3660036"/>
                  <a:pt x="1248167" y="3669339"/>
                  <a:pt x="1260987" y="3675749"/>
                </a:cubicBezTo>
                <a:cubicBezTo>
                  <a:pt x="1267939" y="3679225"/>
                  <a:pt x="1276157" y="3679647"/>
                  <a:pt x="1283109" y="3683123"/>
                </a:cubicBezTo>
                <a:cubicBezTo>
                  <a:pt x="1300835" y="3691986"/>
                  <a:pt x="1317280" y="3703224"/>
                  <a:pt x="1334729" y="3712620"/>
                </a:cubicBezTo>
                <a:cubicBezTo>
                  <a:pt x="1376323" y="3735017"/>
                  <a:pt x="1367858" y="3731036"/>
                  <a:pt x="1401096" y="3742117"/>
                </a:cubicBezTo>
                <a:cubicBezTo>
                  <a:pt x="1442282" y="3783301"/>
                  <a:pt x="1401295" y="3748911"/>
                  <a:pt x="1467464" y="3778988"/>
                </a:cubicBezTo>
                <a:cubicBezTo>
                  <a:pt x="1563231" y="3822519"/>
                  <a:pt x="1462411" y="3787136"/>
                  <a:pt x="1526458" y="3808484"/>
                </a:cubicBezTo>
                <a:cubicBezTo>
                  <a:pt x="1562375" y="3844402"/>
                  <a:pt x="1536595" y="3825784"/>
                  <a:pt x="1600200" y="3845355"/>
                </a:cubicBezTo>
                <a:cubicBezTo>
                  <a:pt x="1615059" y="3849927"/>
                  <a:pt x="1644445" y="3860104"/>
                  <a:pt x="1644445" y="3860104"/>
                </a:cubicBezTo>
                <a:cubicBezTo>
                  <a:pt x="1710191" y="3903935"/>
                  <a:pt x="1609632" y="3839090"/>
                  <a:pt x="1703438" y="3889600"/>
                </a:cubicBezTo>
                <a:cubicBezTo>
                  <a:pt x="1723856" y="3900594"/>
                  <a:pt x="1742401" y="3914786"/>
                  <a:pt x="1762432" y="3926471"/>
                </a:cubicBezTo>
                <a:cubicBezTo>
                  <a:pt x="1777185" y="3935077"/>
                  <a:pt x="1813732" y="3951663"/>
                  <a:pt x="1828800" y="3955968"/>
                </a:cubicBezTo>
                <a:cubicBezTo>
                  <a:pt x="1884531" y="3971891"/>
                  <a:pt x="1941102" y="3977279"/>
                  <a:pt x="1998406" y="3985465"/>
                </a:cubicBezTo>
                <a:cubicBezTo>
                  <a:pt x="2054942" y="4002671"/>
                  <a:pt x="2110581" y="4023161"/>
                  <a:pt x="2168013" y="4037084"/>
                </a:cubicBezTo>
                <a:cubicBezTo>
                  <a:pt x="2192021" y="4042904"/>
                  <a:pt x="2217221" y="4041573"/>
                  <a:pt x="2241755" y="4044459"/>
                </a:cubicBezTo>
                <a:cubicBezTo>
                  <a:pt x="2259017" y="4046490"/>
                  <a:pt x="2276273" y="4048724"/>
                  <a:pt x="2293374" y="4051833"/>
                </a:cubicBezTo>
                <a:cubicBezTo>
                  <a:pt x="2303345" y="4053646"/>
                  <a:pt x="2312846" y="4057722"/>
                  <a:pt x="2322871" y="4059207"/>
                </a:cubicBezTo>
                <a:cubicBezTo>
                  <a:pt x="2492125" y="4084282"/>
                  <a:pt x="2466294" y="4079790"/>
                  <a:pt x="2617838" y="4088704"/>
                </a:cubicBezTo>
                <a:cubicBezTo>
                  <a:pt x="2652251" y="4093620"/>
                  <a:pt x="2686487" y="4099993"/>
                  <a:pt x="2721077" y="4103452"/>
                </a:cubicBezTo>
                <a:cubicBezTo>
                  <a:pt x="2830795" y="4114423"/>
                  <a:pt x="2808994" y="4103337"/>
                  <a:pt x="2883309" y="4118200"/>
                </a:cubicBezTo>
                <a:cubicBezTo>
                  <a:pt x="2905531" y="4122645"/>
                  <a:pt x="2927518" y="4128201"/>
                  <a:pt x="2949677" y="4132949"/>
                </a:cubicBezTo>
                <a:cubicBezTo>
                  <a:pt x="2961932" y="4135575"/>
                  <a:pt x="2974456" y="4137025"/>
                  <a:pt x="2986548" y="4140323"/>
                </a:cubicBezTo>
                <a:cubicBezTo>
                  <a:pt x="3001546" y="4144413"/>
                  <a:pt x="3015711" y="4151300"/>
                  <a:pt x="3030793" y="4155071"/>
                </a:cubicBezTo>
                <a:cubicBezTo>
                  <a:pt x="3045298" y="4158697"/>
                  <a:pt x="3060377" y="4159514"/>
                  <a:pt x="3075038" y="4162446"/>
                </a:cubicBezTo>
                <a:cubicBezTo>
                  <a:pt x="3253535" y="4198146"/>
                  <a:pt x="3109466" y="4175044"/>
                  <a:pt x="3244645" y="4191942"/>
                </a:cubicBezTo>
                <a:cubicBezTo>
                  <a:pt x="3261892" y="4194098"/>
                  <a:pt x="3278894" y="4198707"/>
                  <a:pt x="3296264" y="4199317"/>
                </a:cubicBezTo>
                <a:cubicBezTo>
                  <a:pt x="3419116" y="4203628"/>
                  <a:pt x="3542071" y="4204233"/>
                  <a:pt x="3664974" y="4206691"/>
                </a:cubicBezTo>
                <a:cubicBezTo>
                  <a:pt x="3946406" y="4218927"/>
                  <a:pt x="3950767" y="4222397"/>
                  <a:pt x="4343400" y="4206691"/>
                </a:cubicBezTo>
                <a:cubicBezTo>
                  <a:pt x="4358934" y="4206070"/>
                  <a:pt x="4387645" y="4191942"/>
                  <a:pt x="4387645" y="4191942"/>
                </a:cubicBezTo>
                <a:cubicBezTo>
                  <a:pt x="4422927" y="4139020"/>
                  <a:pt x="4404608" y="4160231"/>
                  <a:pt x="4439264" y="4125575"/>
                </a:cubicBezTo>
                <a:cubicBezTo>
                  <a:pt x="4444180" y="4113285"/>
                  <a:pt x="4448093" y="4100544"/>
                  <a:pt x="4454013" y="4088704"/>
                </a:cubicBezTo>
                <a:cubicBezTo>
                  <a:pt x="4457977" y="4080777"/>
                  <a:pt x="4464798" y="4074508"/>
                  <a:pt x="4468761" y="4066581"/>
                </a:cubicBezTo>
                <a:cubicBezTo>
                  <a:pt x="4472237" y="4059629"/>
                  <a:pt x="4470639" y="4049955"/>
                  <a:pt x="4476135" y="4044459"/>
                </a:cubicBezTo>
                <a:cubicBezTo>
                  <a:pt x="4481632" y="4038962"/>
                  <a:pt x="4491305" y="4040560"/>
                  <a:pt x="4498258" y="4037084"/>
                </a:cubicBezTo>
                <a:cubicBezTo>
                  <a:pt x="4511031" y="4030697"/>
                  <a:pt x="4525985" y="4019018"/>
                  <a:pt x="4535129" y="4007588"/>
                </a:cubicBezTo>
                <a:cubicBezTo>
                  <a:pt x="4558323" y="3978595"/>
                  <a:pt x="4543000" y="3990568"/>
                  <a:pt x="4564625" y="3955968"/>
                </a:cubicBezTo>
                <a:cubicBezTo>
                  <a:pt x="4571139" y="3945546"/>
                  <a:pt x="4579374" y="3936303"/>
                  <a:pt x="4586748" y="3926471"/>
                </a:cubicBezTo>
                <a:cubicBezTo>
                  <a:pt x="4589206" y="3919097"/>
                  <a:pt x="4591060" y="3911493"/>
                  <a:pt x="4594122" y="3904349"/>
                </a:cubicBezTo>
                <a:cubicBezTo>
                  <a:pt x="4598452" y="3894245"/>
                  <a:pt x="4603532" y="3884462"/>
                  <a:pt x="4608871" y="3874852"/>
                </a:cubicBezTo>
                <a:cubicBezTo>
                  <a:pt x="4623702" y="3848156"/>
                  <a:pt x="4630370" y="3838915"/>
                  <a:pt x="4645742" y="3815859"/>
                </a:cubicBezTo>
                <a:cubicBezTo>
                  <a:pt x="4670135" y="3742675"/>
                  <a:pt x="4629210" y="3854463"/>
                  <a:pt x="4675238" y="3771613"/>
                </a:cubicBezTo>
                <a:cubicBezTo>
                  <a:pt x="4682788" y="3758023"/>
                  <a:pt x="4676656" y="3735366"/>
                  <a:pt x="4689987" y="3727368"/>
                </a:cubicBezTo>
                <a:cubicBezTo>
                  <a:pt x="4700763" y="3720902"/>
                  <a:pt x="4732273" y="3706051"/>
                  <a:pt x="4741606" y="3690497"/>
                </a:cubicBezTo>
                <a:cubicBezTo>
                  <a:pt x="4760278" y="3659376"/>
                  <a:pt x="4775041" y="3626042"/>
                  <a:pt x="4793225" y="3594633"/>
                </a:cubicBezTo>
                <a:cubicBezTo>
                  <a:pt x="4802106" y="3579293"/>
                  <a:pt x="4807974" y="3560220"/>
                  <a:pt x="4822722" y="3550388"/>
                </a:cubicBezTo>
                <a:lnTo>
                  <a:pt x="4844845" y="3535639"/>
                </a:lnTo>
                <a:cubicBezTo>
                  <a:pt x="4878268" y="3468792"/>
                  <a:pt x="4853250" y="3510384"/>
                  <a:pt x="4903838" y="3447149"/>
                </a:cubicBezTo>
                <a:cubicBezTo>
                  <a:pt x="4911516" y="3437552"/>
                  <a:pt x="4916629" y="3425650"/>
                  <a:pt x="4925961" y="3417652"/>
                </a:cubicBezTo>
                <a:cubicBezTo>
                  <a:pt x="4934307" y="3410498"/>
                  <a:pt x="4946136" y="3408730"/>
                  <a:pt x="4955458" y="3402904"/>
                </a:cubicBezTo>
                <a:cubicBezTo>
                  <a:pt x="4987847" y="3382661"/>
                  <a:pt x="4984521" y="3381359"/>
                  <a:pt x="5007077" y="3351284"/>
                </a:cubicBezTo>
                <a:cubicBezTo>
                  <a:pt x="5013180" y="3320769"/>
                  <a:pt x="5013880" y="3305628"/>
                  <a:pt x="5029200" y="3277542"/>
                </a:cubicBezTo>
                <a:cubicBezTo>
                  <a:pt x="5072669" y="3197848"/>
                  <a:pt x="5048853" y="3262822"/>
                  <a:pt x="5066071" y="3211175"/>
                </a:cubicBezTo>
                <a:cubicBezTo>
                  <a:pt x="5068529" y="3193968"/>
                  <a:pt x="5070336" y="3176656"/>
                  <a:pt x="5073445" y="3159555"/>
                </a:cubicBezTo>
                <a:cubicBezTo>
                  <a:pt x="5075258" y="3149584"/>
                  <a:pt x="5079635" y="3140124"/>
                  <a:pt x="5080819" y="3130059"/>
                </a:cubicBezTo>
                <a:cubicBezTo>
                  <a:pt x="5084564" y="3098229"/>
                  <a:pt x="5080420" y="3065286"/>
                  <a:pt x="5088193" y="3034194"/>
                </a:cubicBezTo>
                <a:cubicBezTo>
                  <a:pt x="5090722" y="3024076"/>
                  <a:pt x="5103913" y="3020303"/>
                  <a:pt x="5110316" y="3012071"/>
                </a:cubicBezTo>
                <a:cubicBezTo>
                  <a:pt x="5121198" y="2998079"/>
                  <a:pt x="5129981" y="2982574"/>
                  <a:pt x="5139813" y="2967826"/>
                </a:cubicBezTo>
                <a:cubicBezTo>
                  <a:pt x="5144729" y="2960452"/>
                  <a:pt x="5147187" y="2950620"/>
                  <a:pt x="5154561" y="2945704"/>
                </a:cubicBezTo>
                <a:cubicBezTo>
                  <a:pt x="5161935" y="2940788"/>
                  <a:pt x="5168757" y="2934919"/>
                  <a:pt x="5176684" y="2930955"/>
                </a:cubicBezTo>
                <a:cubicBezTo>
                  <a:pt x="5183636" y="2927479"/>
                  <a:pt x="5191551" y="2926371"/>
                  <a:pt x="5198806" y="2923581"/>
                </a:cubicBezTo>
                <a:cubicBezTo>
                  <a:pt x="5223516" y="2914077"/>
                  <a:pt x="5247759" y="2903380"/>
                  <a:pt x="5272548" y="2894084"/>
                </a:cubicBezTo>
                <a:cubicBezTo>
                  <a:pt x="5321719" y="2875645"/>
                  <a:pt x="5415945" y="2851507"/>
                  <a:pt x="5449529" y="2842465"/>
                </a:cubicBezTo>
                <a:cubicBezTo>
                  <a:pt x="5469102" y="2837195"/>
                  <a:pt x="5488858" y="2832633"/>
                  <a:pt x="5508522" y="2827717"/>
                </a:cubicBezTo>
                <a:cubicBezTo>
                  <a:pt x="5518354" y="2825259"/>
                  <a:pt x="5528609" y="2824106"/>
                  <a:pt x="5538019" y="2820342"/>
                </a:cubicBezTo>
                <a:cubicBezTo>
                  <a:pt x="5550309" y="2815426"/>
                  <a:pt x="5561833" y="2807770"/>
                  <a:pt x="5574890" y="2805594"/>
                </a:cubicBezTo>
                <a:cubicBezTo>
                  <a:pt x="5606503" y="2800325"/>
                  <a:pt x="5638902" y="2801759"/>
                  <a:pt x="5670755" y="2798220"/>
                </a:cubicBezTo>
                <a:cubicBezTo>
                  <a:pt x="5705304" y="2794381"/>
                  <a:pt x="5739245" y="2784473"/>
                  <a:pt x="5773993" y="2783471"/>
                </a:cubicBezTo>
                <a:cubicBezTo>
                  <a:pt x="5995141" y="2777092"/>
                  <a:pt x="6216445" y="2778555"/>
                  <a:pt x="6437671" y="2776097"/>
                </a:cubicBezTo>
                <a:cubicBezTo>
                  <a:pt x="6796015" y="2740264"/>
                  <a:pt x="6319304" y="2783944"/>
                  <a:pt x="6968613" y="2753975"/>
                </a:cubicBezTo>
                <a:cubicBezTo>
                  <a:pt x="7000909" y="2752484"/>
                  <a:pt x="7032307" y="2742443"/>
                  <a:pt x="7064477" y="2739226"/>
                </a:cubicBezTo>
                <a:cubicBezTo>
                  <a:pt x="7106128" y="2735061"/>
                  <a:pt x="7148051" y="2734310"/>
                  <a:pt x="7189838" y="2731852"/>
                </a:cubicBezTo>
                <a:cubicBezTo>
                  <a:pt x="7252178" y="2722947"/>
                  <a:pt x="7273300" y="2721143"/>
                  <a:pt x="7344696" y="2702355"/>
                </a:cubicBezTo>
                <a:cubicBezTo>
                  <a:pt x="7357497" y="2698986"/>
                  <a:pt x="7368682" y="2690639"/>
                  <a:pt x="7381567" y="2687607"/>
                </a:cubicBezTo>
                <a:cubicBezTo>
                  <a:pt x="7422370" y="2678007"/>
                  <a:pt x="7484943" y="2670998"/>
                  <a:pt x="7529051" y="2665484"/>
                </a:cubicBezTo>
                <a:cubicBezTo>
                  <a:pt x="7559567" y="2650227"/>
                  <a:pt x="7566343" y="2645101"/>
                  <a:pt x="7602793" y="2635988"/>
                </a:cubicBezTo>
                <a:cubicBezTo>
                  <a:pt x="7617298" y="2632362"/>
                  <a:pt x="7632327" y="2631288"/>
                  <a:pt x="7647038" y="2628613"/>
                </a:cubicBezTo>
                <a:cubicBezTo>
                  <a:pt x="7662196" y="2625857"/>
                  <a:pt x="7697343" y="2618938"/>
                  <a:pt x="7713406" y="2613865"/>
                </a:cubicBezTo>
                <a:cubicBezTo>
                  <a:pt x="7853404" y="2569655"/>
                  <a:pt x="7779777" y="2583314"/>
                  <a:pt x="7875638" y="2569620"/>
                </a:cubicBezTo>
                <a:cubicBezTo>
                  <a:pt x="7905135" y="2559788"/>
                  <a:pt x="7934908" y="2550749"/>
                  <a:pt x="7964129" y="2540123"/>
                </a:cubicBezTo>
                <a:cubicBezTo>
                  <a:pt x="7989009" y="2531076"/>
                  <a:pt x="8037871" y="2510626"/>
                  <a:pt x="8037871" y="2510626"/>
                </a:cubicBezTo>
                <a:cubicBezTo>
                  <a:pt x="8045245" y="2503252"/>
                  <a:pt x="8051982" y="2495180"/>
                  <a:pt x="8059993" y="2488504"/>
                </a:cubicBezTo>
                <a:cubicBezTo>
                  <a:pt x="8066802" y="2482830"/>
                  <a:pt x="8075849" y="2480022"/>
                  <a:pt x="8082116" y="2473755"/>
                </a:cubicBezTo>
                <a:cubicBezTo>
                  <a:pt x="8109721" y="2446150"/>
                  <a:pt x="8114597" y="2424332"/>
                  <a:pt x="8148484" y="2407388"/>
                </a:cubicBezTo>
                <a:cubicBezTo>
                  <a:pt x="8157549" y="2402856"/>
                  <a:pt x="8168148" y="2402471"/>
                  <a:pt x="8177980" y="2400013"/>
                </a:cubicBezTo>
                <a:cubicBezTo>
                  <a:pt x="8190270" y="2392639"/>
                  <a:pt x="8202925" y="2385841"/>
                  <a:pt x="8214851" y="2377891"/>
                </a:cubicBezTo>
                <a:cubicBezTo>
                  <a:pt x="8225077" y="2371074"/>
                  <a:pt x="8233979" y="2362367"/>
                  <a:pt x="8244348" y="2355768"/>
                </a:cubicBezTo>
                <a:cubicBezTo>
                  <a:pt x="8261067" y="2345128"/>
                  <a:pt x="8278761" y="2336103"/>
                  <a:pt x="8295967" y="2326271"/>
                </a:cubicBezTo>
                <a:lnTo>
                  <a:pt x="8310716" y="2267278"/>
                </a:lnTo>
                <a:cubicBezTo>
                  <a:pt x="8313174" y="2257446"/>
                  <a:pt x="8312009" y="2245889"/>
                  <a:pt x="8318090" y="2237781"/>
                </a:cubicBezTo>
                <a:cubicBezTo>
                  <a:pt x="8360491" y="2181247"/>
                  <a:pt x="8326245" y="2230572"/>
                  <a:pt x="8377084" y="2134542"/>
                </a:cubicBezTo>
                <a:cubicBezTo>
                  <a:pt x="8386356" y="2117028"/>
                  <a:pt x="8398380" y="2100964"/>
                  <a:pt x="8406580" y="2082923"/>
                </a:cubicBezTo>
                <a:cubicBezTo>
                  <a:pt x="8435483" y="2019335"/>
                  <a:pt x="8474190" y="1914471"/>
                  <a:pt x="8487696" y="1846949"/>
                </a:cubicBezTo>
                <a:cubicBezTo>
                  <a:pt x="8496596" y="1802456"/>
                  <a:pt x="8491108" y="1821969"/>
                  <a:pt x="8502445" y="1787955"/>
                </a:cubicBezTo>
                <a:cubicBezTo>
                  <a:pt x="8504903" y="1758458"/>
                  <a:pt x="8504281" y="1728541"/>
                  <a:pt x="8509819" y="1699465"/>
                </a:cubicBezTo>
                <a:cubicBezTo>
                  <a:pt x="8514182" y="1676557"/>
                  <a:pt x="8525536" y="1655519"/>
                  <a:pt x="8531942" y="1633097"/>
                </a:cubicBezTo>
                <a:cubicBezTo>
                  <a:pt x="8535385" y="1621046"/>
                  <a:pt x="8536690" y="1608482"/>
                  <a:pt x="8539316" y="1596226"/>
                </a:cubicBezTo>
                <a:cubicBezTo>
                  <a:pt x="8544064" y="1574067"/>
                  <a:pt x="8549148" y="1551981"/>
                  <a:pt x="8554064" y="1529859"/>
                </a:cubicBezTo>
                <a:cubicBezTo>
                  <a:pt x="8556522" y="1500362"/>
                  <a:pt x="8558632" y="1470834"/>
                  <a:pt x="8561438" y="1441368"/>
                </a:cubicBezTo>
                <a:cubicBezTo>
                  <a:pt x="8563548" y="1419209"/>
                  <a:pt x="8568813" y="1397259"/>
                  <a:pt x="8568813" y="1375000"/>
                </a:cubicBezTo>
                <a:cubicBezTo>
                  <a:pt x="8568813" y="1333141"/>
                  <a:pt x="8564318" y="1291399"/>
                  <a:pt x="8561438" y="1249639"/>
                </a:cubicBezTo>
                <a:cubicBezTo>
                  <a:pt x="8555237" y="1159728"/>
                  <a:pt x="8558931" y="1185486"/>
                  <a:pt x="8546690" y="1124278"/>
                </a:cubicBezTo>
                <a:cubicBezTo>
                  <a:pt x="8543598" y="1053149"/>
                  <a:pt x="8543501" y="963433"/>
                  <a:pt x="8531942" y="888304"/>
                </a:cubicBezTo>
                <a:cubicBezTo>
                  <a:pt x="8527937" y="862274"/>
                  <a:pt x="8507003" y="808393"/>
                  <a:pt x="8502445" y="792439"/>
                </a:cubicBezTo>
                <a:cubicBezTo>
                  <a:pt x="8499002" y="780388"/>
                  <a:pt x="8498369" y="767660"/>
                  <a:pt x="8495071" y="755568"/>
                </a:cubicBezTo>
                <a:cubicBezTo>
                  <a:pt x="8490980" y="740570"/>
                  <a:pt x="8484328" y="726344"/>
                  <a:pt x="8480322" y="711323"/>
                </a:cubicBezTo>
                <a:cubicBezTo>
                  <a:pt x="8474483" y="689426"/>
                  <a:pt x="8471800" y="666745"/>
                  <a:pt x="8465574" y="644955"/>
                </a:cubicBezTo>
                <a:cubicBezTo>
                  <a:pt x="8462381" y="633780"/>
                  <a:pt x="8443758" y="590110"/>
                  <a:pt x="8436077" y="578588"/>
                </a:cubicBezTo>
                <a:cubicBezTo>
                  <a:pt x="8432221" y="572803"/>
                  <a:pt x="8426245" y="568755"/>
                  <a:pt x="8421329" y="563839"/>
                </a:cubicBezTo>
                <a:cubicBezTo>
                  <a:pt x="8418871" y="556465"/>
                  <a:pt x="8416090" y="549191"/>
                  <a:pt x="8413955" y="541717"/>
                </a:cubicBezTo>
                <a:cubicBezTo>
                  <a:pt x="8411171" y="531972"/>
                  <a:pt x="8411113" y="521285"/>
                  <a:pt x="8406580" y="512220"/>
                </a:cubicBezTo>
                <a:cubicBezTo>
                  <a:pt x="8403471" y="506001"/>
                  <a:pt x="8395409" y="503433"/>
                  <a:pt x="8391832" y="497471"/>
                </a:cubicBezTo>
                <a:cubicBezTo>
                  <a:pt x="8380521" y="478619"/>
                  <a:pt x="8374943" y="456489"/>
                  <a:pt x="8362335" y="438478"/>
                </a:cubicBezTo>
                <a:lnTo>
                  <a:pt x="8310716" y="364736"/>
                </a:lnTo>
                <a:cubicBezTo>
                  <a:pt x="8305671" y="357449"/>
                  <a:pt x="8295967" y="342613"/>
                  <a:pt x="8295967" y="342613"/>
                </a:cubicBezTo>
                <a:cubicBezTo>
                  <a:pt x="8293509" y="332781"/>
                  <a:pt x="8294215" y="321550"/>
                  <a:pt x="8288593" y="313117"/>
                </a:cubicBezTo>
                <a:cubicBezTo>
                  <a:pt x="8283677" y="305743"/>
                  <a:pt x="8273392" y="303904"/>
                  <a:pt x="8266471" y="298368"/>
                </a:cubicBezTo>
                <a:cubicBezTo>
                  <a:pt x="8261042" y="294025"/>
                  <a:pt x="8256638" y="288536"/>
                  <a:pt x="8251722" y="283620"/>
                </a:cubicBezTo>
                <a:cubicBezTo>
                  <a:pt x="8239440" y="246771"/>
                  <a:pt x="8252796" y="268075"/>
                  <a:pt x="8207477" y="246749"/>
                </a:cubicBezTo>
                <a:cubicBezTo>
                  <a:pt x="8177638" y="232707"/>
                  <a:pt x="8150273" y="212933"/>
                  <a:pt x="8118987" y="202504"/>
                </a:cubicBezTo>
                <a:cubicBezTo>
                  <a:pt x="8065127" y="184550"/>
                  <a:pt x="8089824" y="191525"/>
                  <a:pt x="8045245" y="180381"/>
                </a:cubicBezTo>
                <a:cubicBezTo>
                  <a:pt x="8009141" y="132243"/>
                  <a:pt x="8040667" y="162618"/>
                  <a:pt x="7978877" y="136136"/>
                </a:cubicBezTo>
                <a:cubicBezTo>
                  <a:pt x="7958669" y="127475"/>
                  <a:pt x="7940178" y="115095"/>
                  <a:pt x="7919884" y="106639"/>
                </a:cubicBezTo>
                <a:cubicBezTo>
                  <a:pt x="7910529" y="102741"/>
                  <a:pt x="7900002" y="102470"/>
                  <a:pt x="7890387" y="99265"/>
                </a:cubicBezTo>
                <a:cubicBezTo>
                  <a:pt x="7877829" y="95079"/>
                  <a:pt x="7866401" y="87549"/>
                  <a:pt x="7853516" y="84517"/>
                </a:cubicBezTo>
                <a:cubicBezTo>
                  <a:pt x="7824407" y="77668"/>
                  <a:pt x="7794563" y="74432"/>
                  <a:pt x="7765025" y="69768"/>
                </a:cubicBezTo>
                <a:cubicBezTo>
                  <a:pt x="7694174" y="58581"/>
                  <a:pt x="7701124" y="61517"/>
                  <a:pt x="7610167" y="55020"/>
                </a:cubicBezTo>
                <a:cubicBezTo>
                  <a:pt x="7602793" y="52562"/>
                  <a:pt x="7595490" y="49880"/>
                  <a:pt x="7588045" y="47646"/>
                </a:cubicBezTo>
                <a:cubicBezTo>
                  <a:pt x="7363795" y="-19630"/>
                  <a:pt x="7428564" y="31514"/>
                  <a:pt x="6961238" y="25523"/>
                </a:cubicBezTo>
                <a:cubicBezTo>
                  <a:pt x="6634543" y="-21147"/>
                  <a:pt x="6849408" y="6914"/>
                  <a:pt x="6061587" y="25523"/>
                </a:cubicBezTo>
                <a:cubicBezTo>
                  <a:pt x="5981695" y="27410"/>
                  <a:pt x="5949306" y="54490"/>
                  <a:pt x="5869858" y="69768"/>
                </a:cubicBezTo>
                <a:cubicBezTo>
                  <a:pt x="5840791" y="75358"/>
                  <a:pt x="5810864" y="74684"/>
                  <a:pt x="5781367" y="77142"/>
                </a:cubicBezTo>
                <a:cubicBezTo>
                  <a:pt x="5461714" y="130420"/>
                  <a:pt x="5943035" y="46165"/>
                  <a:pt x="5597013" y="121388"/>
                </a:cubicBezTo>
                <a:cubicBezTo>
                  <a:pt x="5560358" y="129357"/>
                  <a:pt x="5376453" y="136103"/>
                  <a:pt x="5375787" y="136136"/>
                </a:cubicBezTo>
                <a:cubicBezTo>
                  <a:pt x="5271792" y="153468"/>
                  <a:pt x="5406300" y="132179"/>
                  <a:pt x="5250425" y="150884"/>
                </a:cubicBezTo>
                <a:cubicBezTo>
                  <a:pt x="5202461" y="156640"/>
                  <a:pt x="5062673" y="177895"/>
                  <a:pt x="5021825" y="187755"/>
                </a:cubicBezTo>
                <a:cubicBezTo>
                  <a:pt x="4991601" y="195050"/>
                  <a:pt x="4963012" y="207978"/>
                  <a:pt x="4933335" y="217252"/>
                </a:cubicBezTo>
                <a:cubicBezTo>
                  <a:pt x="4903052" y="226715"/>
                  <a:pt x="4899711" y="223814"/>
                  <a:pt x="4866967" y="232000"/>
                </a:cubicBezTo>
                <a:cubicBezTo>
                  <a:pt x="4859426" y="233885"/>
                  <a:pt x="4852150" y="236719"/>
                  <a:pt x="4844845" y="239375"/>
                </a:cubicBezTo>
                <a:cubicBezTo>
                  <a:pt x="4825108" y="246552"/>
                  <a:pt x="4805207" y="253347"/>
                  <a:pt x="4785851" y="261497"/>
                </a:cubicBezTo>
                <a:cubicBezTo>
                  <a:pt x="4758478" y="273023"/>
                  <a:pt x="4733038" y="289362"/>
                  <a:pt x="4704735" y="298368"/>
                </a:cubicBezTo>
                <a:cubicBezTo>
                  <a:pt x="4678547" y="306701"/>
                  <a:pt x="4650658" y="308201"/>
                  <a:pt x="4623619" y="313117"/>
                </a:cubicBezTo>
                <a:cubicBezTo>
                  <a:pt x="4613787" y="318033"/>
                  <a:pt x="4604415" y="324005"/>
                  <a:pt x="4594122" y="327865"/>
                </a:cubicBezTo>
                <a:cubicBezTo>
                  <a:pt x="4582983" y="332042"/>
                  <a:pt x="4536824" y="340964"/>
                  <a:pt x="4527755" y="342613"/>
                </a:cubicBezTo>
                <a:cubicBezTo>
                  <a:pt x="4440865" y="358412"/>
                  <a:pt x="4518297" y="342574"/>
                  <a:pt x="4380271" y="357362"/>
                </a:cubicBezTo>
                <a:cubicBezTo>
                  <a:pt x="4345706" y="361065"/>
                  <a:pt x="4311445" y="367194"/>
                  <a:pt x="4277032" y="372110"/>
                </a:cubicBezTo>
                <a:cubicBezTo>
                  <a:pt x="4259826" y="374568"/>
                  <a:pt x="4242557" y="376626"/>
                  <a:pt x="4225413" y="379484"/>
                </a:cubicBezTo>
                <a:cubicBezTo>
                  <a:pt x="4210664" y="381942"/>
                  <a:pt x="4196017" y="385112"/>
                  <a:pt x="4181167" y="386859"/>
                </a:cubicBezTo>
                <a:cubicBezTo>
                  <a:pt x="4154203" y="390031"/>
                  <a:pt x="4127035" y="391235"/>
                  <a:pt x="4100051" y="394233"/>
                </a:cubicBezTo>
                <a:cubicBezTo>
                  <a:pt x="4082776" y="396152"/>
                  <a:pt x="4065727" y="399878"/>
                  <a:pt x="4048432" y="401607"/>
                </a:cubicBezTo>
                <a:cubicBezTo>
                  <a:pt x="3975359" y="408914"/>
                  <a:pt x="3883269" y="412628"/>
                  <a:pt x="3812458" y="416355"/>
                </a:cubicBezTo>
                <a:lnTo>
                  <a:pt x="2890684" y="408981"/>
                </a:lnTo>
                <a:cubicBezTo>
                  <a:pt x="2843921" y="408332"/>
                  <a:pt x="2797300" y="403595"/>
                  <a:pt x="2750574" y="401607"/>
                </a:cubicBezTo>
                <a:lnTo>
                  <a:pt x="2544096" y="394233"/>
                </a:lnTo>
                <a:lnTo>
                  <a:pt x="2359742" y="386859"/>
                </a:lnTo>
                <a:cubicBezTo>
                  <a:pt x="2278637" y="384062"/>
                  <a:pt x="2197544" y="380149"/>
                  <a:pt x="2116393" y="379484"/>
                </a:cubicBezTo>
                <a:lnTo>
                  <a:pt x="1460090" y="379484"/>
                </a:lnTo>
                <a:lnTo>
                  <a:pt x="538316" y="711323"/>
                </a:lnTo>
                <a:lnTo>
                  <a:pt x="671051" y="807188"/>
                </a:lnTo>
              </a:path>
            </a:pathLst>
          </a:custGeom>
          <a:noFill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661433" y="435077"/>
            <a:ext cx="8371954" cy="4114800"/>
          </a:xfrm>
          <a:custGeom>
            <a:avLst/>
            <a:gdLst>
              <a:gd name="connsiteX0" fmla="*/ 2583212 w 8371954"/>
              <a:gd name="connsiteY0" fmla="*/ 390833 h 4114800"/>
              <a:gd name="connsiteX1" fmla="*/ 2583212 w 8371954"/>
              <a:gd name="connsiteY1" fmla="*/ 390833 h 4114800"/>
              <a:gd name="connsiteX2" fmla="*/ 695419 w 8371954"/>
              <a:gd name="connsiteY2" fmla="*/ 597310 h 4114800"/>
              <a:gd name="connsiteX3" fmla="*/ 680670 w 8371954"/>
              <a:gd name="connsiteY3" fmla="*/ 619433 h 4114800"/>
              <a:gd name="connsiteX4" fmla="*/ 658548 w 8371954"/>
              <a:gd name="connsiteY4" fmla="*/ 656304 h 4114800"/>
              <a:gd name="connsiteX5" fmla="*/ 636425 w 8371954"/>
              <a:gd name="connsiteY5" fmla="*/ 671052 h 4114800"/>
              <a:gd name="connsiteX6" fmla="*/ 606928 w 8371954"/>
              <a:gd name="connsiteY6" fmla="*/ 700549 h 4114800"/>
              <a:gd name="connsiteX7" fmla="*/ 577432 w 8371954"/>
              <a:gd name="connsiteY7" fmla="*/ 737420 h 4114800"/>
              <a:gd name="connsiteX8" fmla="*/ 547935 w 8371954"/>
              <a:gd name="connsiteY8" fmla="*/ 803788 h 4114800"/>
              <a:gd name="connsiteX9" fmla="*/ 540561 w 8371954"/>
              <a:gd name="connsiteY9" fmla="*/ 825910 h 4114800"/>
              <a:gd name="connsiteX10" fmla="*/ 459444 w 8371954"/>
              <a:gd name="connsiteY10" fmla="*/ 907026 h 4114800"/>
              <a:gd name="connsiteX11" fmla="*/ 400451 w 8371954"/>
              <a:gd name="connsiteY11" fmla="*/ 958646 h 4114800"/>
              <a:gd name="connsiteX12" fmla="*/ 363580 w 8371954"/>
              <a:gd name="connsiteY12" fmla="*/ 995517 h 4114800"/>
              <a:gd name="connsiteX13" fmla="*/ 319335 w 8371954"/>
              <a:gd name="connsiteY13" fmla="*/ 1025013 h 4114800"/>
              <a:gd name="connsiteX14" fmla="*/ 282464 w 8371954"/>
              <a:gd name="connsiteY14" fmla="*/ 1061884 h 4114800"/>
              <a:gd name="connsiteX15" fmla="*/ 193973 w 8371954"/>
              <a:gd name="connsiteY15" fmla="*/ 1120878 h 4114800"/>
              <a:gd name="connsiteX16" fmla="*/ 179225 w 8371954"/>
              <a:gd name="connsiteY16" fmla="*/ 1143000 h 4114800"/>
              <a:gd name="connsiteX17" fmla="*/ 171851 w 8371954"/>
              <a:gd name="connsiteY17" fmla="*/ 1172497 h 4114800"/>
              <a:gd name="connsiteX18" fmla="*/ 157102 w 8371954"/>
              <a:gd name="connsiteY18" fmla="*/ 1201994 h 4114800"/>
              <a:gd name="connsiteX19" fmla="*/ 149728 w 8371954"/>
              <a:gd name="connsiteY19" fmla="*/ 1268362 h 4114800"/>
              <a:gd name="connsiteX20" fmla="*/ 134980 w 8371954"/>
              <a:gd name="connsiteY20" fmla="*/ 1342104 h 4114800"/>
              <a:gd name="connsiteX21" fmla="*/ 120232 w 8371954"/>
              <a:gd name="connsiteY21" fmla="*/ 1386349 h 4114800"/>
              <a:gd name="connsiteX22" fmla="*/ 105483 w 8371954"/>
              <a:gd name="connsiteY22" fmla="*/ 1437968 h 4114800"/>
              <a:gd name="connsiteX23" fmla="*/ 68612 w 8371954"/>
              <a:gd name="connsiteY23" fmla="*/ 1555955 h 4114800"/>
              <a:gd name="connsiteX24" fmla="*/ 61238 w 8371954"/>
              <a:gd name="connsiteY24" fmla="*/ 1607575 h 4114800"/>
              <a:gd name="connsiteX25" fmla="*/ 46490 w 8371954"/>
              <a:gd name="connsiteY25" fmla="*/ 1666568 h 4114800"/>
              <a:gd name="connsiteX26" fmla="*/ 24367 w 8371954"/>
              <a:gd name="connsiteY26" fmla="*/ 2050026 h 4114800"/>
              <a:gd name="connsiteX27" fmla="*/ 2244 w 8371954"/>
              <a:gd name="connsiteY27" fmla="*/ 2603091 h 4114800"/>
              <a:gd name="connsiteX28" fmla="*/ 16993 w 8371954"/>
              <a:gd name="connsiteY28" fmla="*/ 2853813 h 4114800"/>
              <a:gd name="connsiteX29" fmla="*/ 61238 w 8371954"/>
              <a:gd name="connsiteY29" fmla="*/ 2957052 h 4114800"/>
              <a:gd name="connsiteX30" fmla="*/ 90735 w 8371954"/>
              <a:gd name="connsiteY30" fmla="*/ 3052917 h 4114800"/>
              <a:gd name="connsiteX31" fmla="*/ 98109 w 8371954"/>
              <a:gd name="connsiteY31" fmla="*/ 3089788 h 4114800"/>
              <a:gd name="connsiteX32" fmla="*/ 105483 w 8371954"/>
              <a:gd name="connsiteY32" fmla="*/ 3134033 h 4114800"/>
              <a:gd name="connsiteX33" fmla="*/ 127606 w 8371954"/>
              <a:gd name="connsiteY33" fmla="*/ 3200400 h 4114800"/>
              <a:gd name="connsiteX34" fmla="*/ 134980 w 8371954"/>
              <a:gd name="connsiteY34" fmla="*/ 3237271 h 4114800"/>
              <a:gd name="connsiteX35" fmla="*/ 179225 w 8371954"/>
              <a:gd name="connsiteY35" fmla="*/ 3318388 h 4114800"/>
              <a:gd name="connsiteX36" fmla="*/ 208722 w 8371954"/>
              <a:gd name="connsiteY36" fmla="*/ 3370007 h 4114800"/>
              <a:gd name="connsiteX37" fmla="*/ 297212 w 8371954"/>
              <a:gd name="connsiteY37" fmla="*/ 3465871 h 4114800"/>
              <a:gd name="connsiteX38" fmla="*/ 393077 w 8371954"/>
              <a:gd name="connsiteY38" fmla="*/ 3532239 h 4114800"/>
              <a:gd name="connsiteX39" fmla="*/ 437322 w 8371954"/>
              <a:gd name="connsiteY39" fmla="*/ 3561736 h 4114800"/>
              <a:gd name="connsiteX40" fmla="*/ 481567 w 8371954"/>
              <a:gd name="connsiteY40" fmla="*/ 3583858 h 4114800"/>
              <a:gd name="connsiteX41" fmla="*/ 518438 w 8371954"/>
              <a:gd name="connsiteY41" fmla="*/ 3605981 h 4114800"/>
              <a:gd name="connsiteX42" fmla="*/ 562683 w 8371954"/>
              <a:gd name="connsiteY42" fmla="*/ 3620729 h 4114800"/>
              <a:gd name="connsiteX43" fmla="*/ 599554 w 8371954"/>
              <a:gd name="connsiteY43" fmla="*/ 3635478 h 4114800"/>
              <a:gd name="connsiteX44" fmla="*/ 665922 w 8371954"/>
              <a:gd name="connsiteY44" fmla="*/ 3672349 h 4114800"/>
              <a:gd name="connsiteX45" fmla="*/ 754412 w 8371954"/>
              <a:gd name="connsiteY45" fmla="*/ 3716594 h 4114800"/>
              <a:gd name="connsiteX46" fmla="*/ 1005135 w 8371954"/>
              <a:gd name="connsiteY46" fmla="*/ 3827207 h 4114800"/>
              <a:gd name="connsiteX47" fmla="*/ 1093625 w 8371954"/>
              <a:gd name="connsiteY47" fmla="*/ 3849329 h 4114800"/>
              <a:gd name="connsiteX48" fmla="*/ 1241109 w 8371954"/>
              <a:gd name="connsiteY48" fmla="*/ 3886200 h 4114800"/>
              <a:gd name="connsiteX49" fmla="*/ 1336973 w 8371954"/>
              <a:gd name="connsiteY49" fmla="*/ 3908323 h 4114800"/>
              <a:gd name="connsiteX50" fmla="*/ 1381219 w 8371954"/>
              <a:gd name="connsiteY50" fmla="*/ 3923071 h 4114800"/>
              <a:gd name="connsiteX51" fmla="*/ 1410715 w 8371954"/>
              <a:gd name="connsiteY51" fmla="*/ 3930446 h 4114800"/>
              <a:gd name="connsiteX52" fmla="*/ 1462335 w 8371954"/>
              <a:gd name="connsiteY52" fmla="*/ 3945194 h 4114800"/>
              <a:gd name="connsiteX53" fmla="*/ 1543451 w 8371954"/>
              <a:gd name="connsiteY53" fmla="*/ 3959942 h 4114800"/>
              <a:gd name="connsiteX54" fmla="*/ 1727806 w 8371954"/>
              <a:gd name="connsiteY54" fmla="*/ 3989439 h 4114800"/>
              <a:gd name="connsiteX55" fmla="*/ 2067019 w 8371954"/>
              <a:gd name="connsiteY55" fmla="*/ 4004188 h 4114800"/>
              <a:gd name="connsiteX56" fmla="*/ 2162883 w 8371954"/>
              <a:gd name="connsiteY56" fmla="*/ 4026310 h 4114800"/>
              <a:gd name="connsiteX57" fmla="*/ 2221877 w 8371954"/>
              <a:gd name="connsiteY57" fmla="*/ 4033684 h 4114800"/>
              <a:gd name="connsiteX58" fmla="*/ 2406232 w 8371954"/>
              <a:gd name="connsiteY58" fmla="*/ 4055807 h 4114800"/>
              <a:gd name="connsiteX59" fmla="*/ 2494722 w 8371954"/>
              <a:gd name="connsiteY59" fmla="*/ 4070555 h 4114800"/>
              <a:gd name="connsiteX60" fmla="*/ 2900302 w 8371954"/>
              <a:gd name="connsiteY60" fmla="*/ 4085304 h 4114800"/>
              <a:gd name="connsiteX61" fmla="*/ 3003541 w 8371954"/>
              <a:gd name="connsiteY61" fmla="*/ 4092678 h 4114800"/>
              <a:gd name="connsiteX62" fmla="*/ 3246890 w 8371954"/>
              <a:gd name="connsiteY62" fmla="*/ 4114800 h 4114800"/>
              <a:gd name="connsiteX63" fmla="*/ 3740961 w 8371954"/>
              <a:gd name="connsiteY63" fmla="*/ 4107426 h 4114800"/>
              <a:gd name="connsiteX64" fmla="*/ 3858948 w 8371954"/>
              <a:gd name="connsiteY64" fmla="*/ 4092678 h 4114800"/>
              <a:gd name="connsiteX65" fmla="*/ 3940064 w 8371954"/>
              <a:gd name="connsiteY65" fmla="*/ 4055807 h 4114800"/>
              <a:gd name="connsiteX66" fmla="*/ 4013806 w 8371954"/>
              <a:gd name="connsiteY66" fmla="*/ 4048433 h 4114800"/>
              <a:gd name="connsiteX67" fmla="*/ 4072799 w 8371954"/>
              <a:gd name="connsiteY67" fmla="*/ 4041058 h 4114800"/>
              <a:gd name="connsiteX68" fmla="*/ 4094922 w 8371954"/>
              <a:gd name="connsiteY68" fmla="*/ 4033684 h 4114800"/>
              <a:gd name="connsiteX69" fmla="*/ 4330896 w 8371954"/>
              <a:gd name="connsiteY69" fmla="*/ 4026310 h 4114800"/>
              <a:gd name="connsiteX70" fmla="*/ 4588993 w 8371954"/>
              <a:gd name="connsiteY70" fmla="*/ 3937820 h 4114800"/>
              <a:gd name="connsiteX71" fmla="*/ 4655361 w 8371954"/>
              <a:gd name="connsiteY71" fmla="*/ 3908323 h 4114800"/>
              <a:gd name="connsiteX72" fmla="*/ 4684857 w 8371954"/>
              <a:gd name="connsiteY72" fmla="*/ 3886200 h 4114800"/>
              <a:gd name="connsiteX73" fmla="*/ 4692232 w 8371954"/>
              <a:gd name="connsiteY73" fmla="*/ 3856704 h 4114800"/>
              <a:gd name="connsiteX74" fmla="*/ 4706980 w 8371954"/>
              <a:gd name="connsiteY74" fmla="*/ 3841955 h 4114800"/>
              <a:gd name="connsiteX75" fmla="*/ 4714354 w 8371954"/>
              <a:gd name="connsiteY75" fmla="*/ 3812458 h 4114800"/>
              <a:gd name="connsiteX76" fmla="*/ 4758599 w 8371954"/>
              <a:gd name="connsiteY76" fmla="*/ 3746091 h 4114800"/>
              <a:gd name="connsiteX77" fmla="*/ 4765973 w 8371954"/>
              <a:gd name="connsiteY77" fmla="*/ 3716594 h 4114800"/>
              <a:gd name="connsiteX78" fmla="*/ 4847090 w 8371954"/>
              <a:gd name="connsiteY78" fmla="*/ 3583858 h 4114800"/>
              <a:gd name="connsiteX79" fmla="*/ 4883961 w 8371954"/>
              <a:gd name="connsiteY79" fmla="*/ 3473246 h 4114800"/>
              <a:gd name="connsiteX80" fmla="*/ 4906083 w 8371954"/>
              <a:gd name="connsiteY80" fmla="*/ 3421626 h 4114800"/>
              <a:gd name="connsiteX81" fmla="*/ 4942954 w 8371954"/>
              <a:gd name="connsiteY81" fmla="*/ 3318388 h 4114800"/>
              <a:gd name="connsiteX82" fmla="*/ 4972451 w 8371954"/>
              <a:gd name="connsiteY82" fmla="*/ 3229897 h 4114800"/>
              <a:gd name="connsiteX83" fmla="*/ 5001948 w 8371954"/>
              <a:gd name="connsiteY83" fmla="*/ 3148781 h 4114800"/>
              <a:gd name="connsiteX84" fmla="*/ 5016696 w 8371954"/>
              <a:gd name="connsiteY84" fmla="*/ 3126658 h 4114800"/>
              <a:gd name="connsiteX85" fmla="*/ 5031444 w 8371954"/>
              <a:gd name="connsiteY85" fmla="*/ 3082413 h 4114800"/>
              <a:gd name="connsiteX86" fmla="*/ 5038819 w 8371954"/>
              <a:gd name="connsiteY86" fmla="*/ 3052917 h 4114800"/>
              <a:gd name="connsiteX87" fmla="*/ 5053567 w 8371954"/>
              <a:gd name="connsiteY87" fmla="*/ 3030794 h 4114800"/>
              <a:gd name="connsiteX88" fmla="*/ 5060941 w 8371954"/>
              <a:gd name="connsiteY88" fmla="*/ 3008671 h 4114800"/>
              <a:gd name="connsiteX89" fmla="*/ 5105186 w 8371954"/>
              <a:gd name="connsiteY89" fmla="*/ 2964426 h 4114800"/>
              <a:gd name="connsiteX90" fmla="*/ 5208425 w 8371954"/>
              <a:gd name="connsiteY90" fmla="*/ 2883310 h 4114800"/>
              <a:gd name="connsiteX91" fmla="*/ 5267419 w 8371954"/>
              <a:gd name="connsiteY91" fmla="*/ 2839065 h 4114800"/>
              <a:gd name="connsiteX92" fmla="*/ 5319038 w 8371954"/>
              <a:gd name="connsiteY92" fmla="*/ 2787446 h 4114800"/>
              <a:gd name="connsiteX93" fmla="*/ 5746741 w 8371954"/>
              <a:gd name="connsiteY93" fmla="*/ 2698955 h 4114800"/>
              <a:gd name="connsiteX94" fmla="*/ 5813109 w 8371954"/>
              <a:gd name="connsiteY94" fmla="*/ 2669458 h 4114800"/>
              <a:gd name="connsiteX95" fmla="*/ 5990090 w 8371954"/>
              <a:gd name="connsiteY95" fmla="*/ 2632588 h 4114800"/>
              <a:gd name="connsiteX96" fmla="*/ 6329302 w 8371954"/>
              <a:gd name="connsiteY96" fmla="*/ 2639962 h 4114800"/>
              <a:gd name="connsiteX97" fmla="*/ 6380922 w 8371954"/>
              <a:gd name="connsiteY97" fmla="*/ 2647336 h 4114800"/>
              <a:gd name="connsiteX98" fmla="*/ 6476786 w 8371954"/>
              <a:gd name="connsiteY98" fmla="*/ 2639962 h 4114800"/>
              <a:gd name="connsiteX99" fmla="*/ 6587399 w 8371954"/>
              <a:gd name="connsiteY99" fmla="*/ 2632588 h 4114800"/>
              <a:gd name="connsiteX100" fmla="*/ 6757006 w 8371954"/>
              <a:gd name="connsiteY100" fmla="*/ 2610465 h 4114800"/>
              <a:gd name="connsiteX101" fmla="*/ 6956109 w 8371954"/>
              <a:gd name="connsiteY101" fmla="*/ 2588342 h 4114800"/>
              <a:gd name="connsiteX102" fmla="*/ 7206832 w 8371954"/>
              <a:gd name="connsiteY102" fmla="*/ 2573594 h 4114800"/>
              <a:gd name="connsiteX103" fmla="*/ 7295322 w 8371954"/>
              <a:gd name="connsiteY103" fmla="*/ 2558846 h 4114800"/>
              <a:gd name="connsiteX104" fmla="*/ 7523922 w 8371954"/>
              <a:gd name="connsiteY104" fmla="*/ 2544097 h 4114800"/>
              <a:gd name="connsiteX105" fmla="*/ 7649283 w 8371954"/>
              <a:gd name="connsiteY105" fmla="*/ 2521975 h 4114800"/>
              <a:gd name="connsiteX106" fmla="*/ 7752522 w 8371954"/>
              <a:gd name="connsiteY106" fmla="*/ 2440858 h 4114800"/>
              <a:gd name="connsiteX107" fmla="*/ 7752522 w 8371954"/>
              <a:gd name="connsiteY107" fmla="*/ 2440858 h 4114800"/>
              <a:gd name="connsiteX108" fmla="*/ 7863135 w 8371954"/>
              <a:gd name="connsiteY108" fmla="*/ 2352368 h 4114800"/>
              <a:gd name="connsiteX109" fmla="*/ 7892632 w 8371954"/>
              <a:gd name="connsiteY109" fmla="*/ 2330246 h 4114800"/>
              <a:gd name="connsiteX110" fmla="*/ 8003244 w 8371954"/>
              <a:gd name="connsiteY110" fmla="*/ 2212258 h 4114800"/>
              <a:gd name="connsiteX111" fmla="*/ 8084361 w 8371954"/>
              <a:gd name="connsiteY111" fmla="*/ 2138517 h 4114800"/>
              <a:gd name="connsiteX112" fmla="*/ 8099109 w 8371954"/>
              <a:gd name="connsiteY112" fmla="*/ 2123768 h 4114800"/>
              <a:gd name="connsiteX113" fmla="*/ 8150728 w 8371954"/>
              <a:gd name="connsiteY113" fmla="*/ 2079523 h 4114800"/>
              <a:gd name="connsiteX114" fmla="*/ 8187599 w 8371954"/>
              <a:gd name="connsiteY114" fmla="*/ 2013155 h 4114800"/>
              <a:gd name="connsiteX115" fmla="*/ 8209722 w 8371954"/>
              <a:gd name="connsiteY115" fmla="*/ 1954162 h 4114800"/>
              <a:gd name="connsiteX116" fmla="*/ 8231844 w 8371954"/>
              <a:gd name="connsiteY116" fmla="*/ 1917291 h 4114800"/>
              <a:gd name="connsiteX117" fmla="*/ 8253967 w 8371954"/>
              <a:gd name="connsiteY117" fmla="*/ 1850923 h 4114800"/>
              <a:gd name="connsiteX118" fmla="*/ 8290838 w 8371954"/>
              <a:gd name="connsiteY118" fmla="*/ 1777181 h 4114800"/>
              <a:gd name="connsiteX119" fmla="*/ 8305586 w 8371954"/>
              <a:gd name="connsiteY119" fmla="*/ 1725562 h 4114800"/>
              <a:gd name="connsiteX120" fmla="*/ 8320335 w 8371954"/>
              <a:gd name="connsiteY120" fmla="*/ 1688691 h 4114800"/>
              <a:gd name="connsiteX121" fmla="*/ 8335083 w 8371954"/>
              <a:gd name="connsiteY121" fmla="*/ 1592826 h 4114800"/>
              <a:gd name="connsiteX122" fmla="*/ 8342457 w 8371954"/>
              <a:gd name="connsiteY122" fmla="*/ 1570704 h 4114800"/>
              <a:gd name="connsiteX123" fmla="*/ 8371954 w 8371954"/>
              <a:gd name="connsiteY123" fmla="*/ 1460091 h 4114800"/>
              <a:gd name="connsiteX124" fmla="*/ 8364580 w 8371954"/>
              <a:gd name="connsiteY124" fmla="*/ 1283110 h 4114800"/>
              <a:gd name="connsiteX125" fmla="*/ 8357206 w 8371954"/>
              <a:gd name="connsiteY125" fmla="*/ 1216742 h 4114800"/>
              <a:gd name="connsiteX126" fmla="*/ 8342457 w 8371954"/>
              <a:gd name="connsiteY126" fmla="*/ 914400 h 4114800"/>
              <a:gd name="connsiteX127" fmla="*/ 8320335 w 8371954"/>
              <a:gd name="connsiteY127" fmla="*/ 803788 h 4114800"/>
              <a:gd name="connsiteX128" fmla="*/ 8312961 w 8371954"/>
              <a:gd name="connsiteY128" fmla="*/ 774291 h 4114800"/>
              <a:gd name="connsiteX129" fmla="*/ 8283464 w 8371954"/>
              <a:gd name="connsiteY129" fmla="*/ 700549 h 4114800"/>
              <a:gd name="connsiteX130" fmla="*/ 8239219 w 8371954"/>
              <a:gd name="connsiteY130" fmla="*/ 530942 h 4114800"/>
              <a:gd name="connsiteX131" fmla="*/ 8224470 w 8371954"/>
              <a:gd name="connsiteY131" fmla="*/ 516194 h 4114800"/>
              <a:gd name="connsiteX132" fmla="*/ 8202348 w 8371954"/>
              <a:gd name="connsiteY132" fmla="*/ 471949 h 4114800"/>
              <a:gd name="connsiteX133" fmla="*/ 8180225 w 8371954"/>
              <a:gd name="connsiteY133" fmla="*/ 449826 h 4114800"/>
              <a:gd name="connsiteX134" fmla="*/ 8143354 w 8371954"/>
              <a:gd name="connsiteY134" fmla="*/ 420329 h 4114800"/>
              <a:gd name="connsiteX135" fmla="*/ 8113857 w 8371954"/>
              <a:gd name="connsiteY135" fmla="*/ 383458 h 4114800"/>
              <a:gd name="connsiteX136" fmla="*/ 8084361 w 8371954"/>
              <a:gd name="connsiteY136" fmla="*/ 346588 h 4114800"/>
              <a:gd name="connsiteX137" fmla="*/ 8062238 w 8371954"/>
              <a:gd name="connsiteY137" fmla="*/ 339213 h 4114800"/>
              <a:gd name="connsiteX138" fmla="*/ 8032741 w 8371954"/>
              <a:gd name="connsiteY138" fmla="*/ 324465 h 4114800"/>
              <a:gd name="connsiteX139" fmla="*/ 7973748 w 8371954"/>
              <a:gd name="connsiteY139" fmla="*/ 280220 h 4114800"/>
              <a:gd name="connsiteX140" fmla="*/ 7804141 w 8371954"/>
              <a:gd name="connsiteY140" fmla="*/ 206478 h 4114800"/>
              <a:gd name="connsiteX141" fmla="*/ 7804141 w 8371954"/>
              <a:gd name="connsiteY141" fmla="*/ 206478 h 4114800"/>
              <a:gd name="connsiteX142" fmla="*/ 7715651 w 8371954"/>
              <a:gd name="connsiteY142" fmla="*/ 169607 h 4114800"/>
              <a:gd name="connsiteX143" fmla="*/ 7686154 w 8371954"/>
              <a:gd name="connsiteY143" fmla="*/ 162233 h 4114800"/>
              <a:gd name="connsiteX144" fmla="*/ 7641909 w 8371954"/>
              <a:gd name="connsiteY144" fmla="*/ 140110 h 4114800"/>
              <a:gd name="connsiteX145" fmla="*/ 7501799 w 8371954"/>
              <a:gd name="connsiteY145" fmla="*/ 125362 h 4114800"/>
              <a:gd name="connsiteX146" fmla="*/ 7472302 w 8371954"/>
              <a:gd name="connsiteY146" fmla="*/ 117988 h 4114800"/>
              <a:gd name="connsiteX147" fmla="*/ 7420683 w 8371954"/>
              <a:gd name="connsiteY147" fmla="*/ 95865 h 4114800"/>
              <a:gd name="connsiteX148" fmla="*/ 7398561 w 8371954"/>
              <a:gd name="connsiteY148" fmla="*/ 88491 h 4114800"/>
              <a:gd name="connsiteX149" fmla="*/ 7221580 w 8371954"/>
              <a:gd name="connsiteY149" fmla="*/ 73742 h 4114800"/>
              <a:gd name="connsiteX150" fmla="*/ 7162586 w 8371954"/>
              <a:gd name="connsiteY150" fmla="*/ 66368 h 4114800"/>
              <a:gd name="connsiteX151" fmla="*/ 7059348 w 8371954"/>
              <a:gd name="connsiteY151" fmla="*/ 58994 h 4114800"/>
              <a:gd name="connsiteX152" fmla="*/ 7022477 w 8371954"/>
              <a:gd name="connsiteY152" fmla="*/ 51620 h 4114800"/>
              <a:gd name="connsiteX153" fmla="*/ 6978232 w 8371954"/>
              <a:gd name="connsiteY153" fmla="*/ 44246 h 4114800"/>
              <a:gd name="connsiteX154" fmla="*/ 6956109 w 8371954"/>
              <a:gd name="connsiteY154" fmla="*/ 36871 h 4114800"/>
              <a:gd name="connsiteX155" fmla="*/ 6838122 w 8371954"/>
              <a:gd name="connsiteY155" fmla="*/ 29497 h 4114800"/>
              <a:gd name="connsiteX156" fmla="*/ 6786502 w 8371954"/>
              <a:gd name="connsiteY156" fmla="*/ 22123 h 4114800"/>
              <a:gd name="connsiteX157" fmla="*/ 6749632 w 8371954"/>
              <a:gd name="connsiteY157" fmla="*/ 14749 h 4114800"/>
              <a:gd name="connsiteX158" fmla="*/ 6218690 w 8371954"/>
              <a:gd name="connsiteY158" fmla="*/ 0 h 4114800"/>
              <a:gd name="connsiteX159" fmla="*/ 5267419 w 8371954"/>
              <a:gd name="connsiteY159" fmla="*/ 22123 h 4114800"/>
              <a:gd name="connsiteX160" fmla="*/ 5201051 w 8371954"/>
              <a:gd name="connsiteY160" fmla="*/ 36871 h 4114800"/>
              <a:gd name="connsiteX161" fmla="*/ 5097812 w 8371954"/>
              <a:gd name="connsiteY161" fmla="*/ 58994 h 4114800"/>
              <a:gd name="connsiteX162" fmla="*/ 5038819 w 8371954"/>
              <a:gd name="connsiteY162" fmla="*/ 73742 h 4114800"/>
              <a:gd name="connsiteX163" fmla="*/ 4987199 w 8371954"/>
              <a:gd name="connsiteY163" fmla="*/ 81117 h 4114800"/>
              <a:gd name="connsiteX164" fmla="*/ 4913457 w 8371954"/>
              <a:gd name="connsiteY164" fmla="*/ 103239 h 4114800"/>
              <a:gd name="connsiteX165" fmla="*/ 4847090 w 8371954"/>
              <a:gd name="connsiteY165" fmla="*/ 117988 h 4114800"/>
              <a:gd name="connsiteX166" fmla="*/ 4773348 w 8371954"/>
              <a:gd name="connsiteY166" fmla="*/ 132736 h 4114800"/>
              <a:gd name="connsiteX167" fmla="*/ 4729102 w 8371954"/>
              <a:gd name="connsiteY167" fmla="*/ 147484 h 4114800"/>
              <a:gd name="connsiteX168" fmla="*/ 4699606 w 8371954"/>
              <a:gd name="connsiteY168" fmla="*/ 162233 h 4114800"/>
              <a:gd name="connsiteX169" fmla="*/ 4625864 w 8371954"/>
              <a:gd name="connsiteY169" fmla="*/ 169607 h 4114800"/>
              <a:gd name="connsiteX170" fmla="*/ 4552122 w 8371954"/>
              <a:gd name="connsiteY170" fmla="*/ 191729 h 4114800"/>
              <a:gd name="connsiteX171" fmla="*/ 4500502 w 8371954"/>
              <a:gd name="connsiteY171" fmla="*/ 199104 h 4114800"/>
              <a:gd name="connsiteX172" fmla="*/ 4419386 w 8371954"/>
              <a:gd name="connsiteY172" fmla="*/ 228600 h 4114800"/>
              <a:gd name="connsiteX173" fmla="*/ 4397264 w 8371954"/>
              <a:gd name="connsiteY173" fmla="*/ 243349 h 4114800"/>
              <a:gd name="connsiteX174" fmla="*/ 4323522 w 8371954"/>
              <a:gd name="connsiteY174" fmla="*/ 258097 h 4114800"/>
              <a:gd name="connsiteX175" fmla="*/ 4301399 w 8371954"/>
              <a:gd name="connsiteY175" fmla="*/ 272846 h 4114800"/>
              <a:gd name="connsiteX176" fmla="*/ 4227657 w 8371954"/>
              <a:gd name="connsiteY176" fmla="*/ 302342 h 4114800"/>
              <a:gd name="connsiteX177" fmla="*/ 4183412 w 8371954"/>
              <a:gd name="connsiteY177" fmla="*/ 309717 h 4114800"/>
              <a:gd name="connsiteX178" fmla="*/ 4028554 w 8371954"/>
              <a:gd name="connsiteY178" fmla="*/ 339213 h 4114800"/>
              <a:gd name="connsiteX179" fmla="*/ 3069909 w 8371954"/>
              <a:gd name="connsiteY179" fmla="*/ 346588 h 4114800"/>
              <a:gd name="connsiteX180" fmla="*/ 2723322 w 8371954"/>
              <a:gd name="connsiteY180" fmla="*/ 361336 h 4114800"/>
              <a:gd name="connsiteX181" fmla="*/ 2693825 w 8371954"/>
              <a:gd name="connsiteY181" fmla="*/ 368710 h 4114800"/>
              <a:gd name="connsiteX182" fmla="*/ 2583212 w 8371954"/>
              <a:gd name="connsiteY182" fmla="*/ 376084 h 4114800"/>
              <a:gd name="connsiteX183" fmla="*/ 2494722 w 8371954"/>
              <a:gd name="connsiteY183" fmla="*/ 390833 h 4114800"/>
              <a:gd name="connsiteX184" fmla="*/ 2509470 w 8371954"/>
              <a:gd name="connsiteY184" fmla="*/ 368710 h 4114800"/>
              <a:gd name="connsiteX185" fmla="*/ 2509470 w 8371954"/>
              <a:gd name="connsiteY185" fmla="*/ 36871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8371954" h="4114800">
                <a:moveTo>
                  <a:pt x="2583212" y="390833"/>
                </a:moveTo>
                <a:lnTo>
                  <a:pt x="2583212" y="390833"/>
                </a:lnTo>
                <a:lnTo>
                  <a:pt x="695419" y="597310"/>
                </a:lnTo>
                <a:cubicBezTo>
                  <a:pt x="686619" y="598367"/>
                  <a:pt x="685367" y="611917"/>
                  <a:pt x="680670" y="619433"/>
                </a:cubicBezTo>
                <a:cubicBezTo>
                  <a:pt x="673074" y="631587"/>
                  <a:pt x="667876" y="645422"/>
                  <a:pt x="658548" y="656304"/>
                </a:cubicBezTo>
                <a:cubicBezTo>
                  <a:pt x="652780" y="663033"/>
                  <a:pt x="643154" y="665284"/>
                  <a:pt x="636425" y="671052"/>
                </a:cubicBezTo>
                <a:cubicBezTo>
                  <a:pt x="625867" y="680101"/>
                  <a:pt x="615977" y="689992"/>
                  <a:pt x="606928" y="700549"/>
                </a:cubicBezTo>
                <a:cubicBezTo>
                  <a:pt x="551098" y="765684"/>
                  <a:pt x="627650" y="687199"/>
                  <a:pt x="577432" y="737420"/>
                </a:cubicBezTo>
                <a:cubicBezTo>
                  <a:pt x="563358" y="793710"/>
                  <a:pt x="579828" y="740000"/>
                  <a:pt x="547935" y="803788"/>
                </a:cubicBezTo>
                <a:cubicBezTo>
                  <a:pt x="544459" y="810740"/>
                  <a:pt x="544873" y="819443"/>
                  <a:pt x="540561" y="825910"/>
                </a:cubicBezTo>
                <a:cubicBezTo>
                  <a:pt x="494699" y="894702"/>
                  <a:pt x="509103" y="882197"/>
                  <a:pt x="459444" y="907026"/>
                </a:cubicBezTo>
                <a:cubicBezTo>
                  <a:pt x="396381" y="970092"/>
                  <a:pt x="490459" y="877638"/>
                  <a:pt x="400451" y="958646"/>
                </a:cubicBezTo>
                <a:cubicBezTo>
                  <a:pt x="387532" y="970273"/>
                  <a:pt x="377032" y="984511"/>
                  <a:pt x="363580" y="995517"/>
                </a:cubicBezTo>
                <a:cubicBezTo>
                  <a:pt x="349861" y="1006741"/>
                  <a:pt x="333054" y="1013789"/>
                  <a:pt x="319335" y="1025013"/>
                </a:cubicBezTo>
                <a:cubicBezTo>
                  <a:pt x="305883" y="1036019"/>
                  <a:pt x="296480" y="1051605"/>
                  <a:pt x="282464" y="1061884"/>
                </a:cubicBezTo>
                <a:cubicBezTo>
                  <a:pt x="252051" y="1084187"/>
                  <a:pt x="217036" y="1092049"/>
                  <a:pt x="193973" y="1120878"/>
                </a:cubicBezTo>
                <a:cubicBezTo>
                  <a:pt x="188437" y="1127798"/>
                  <a:pt x="184141" y="1135626"/>
                  <a:pt x="179225" y="1143000"/>
                </a:cubicBezTo>
                <a:cubicBezTo>
                  <a:pt x="176767" y="1152832"/>
                  <a:pt x="175410" y="1163007"/>
                  <a:pt x="171851" y="1172497"/>
                </a:cubicBezTo>
                <a:cubicBezTo>
                  <a:pt x="167991" y="1182790"/>
                  <a:pt x="159574" y="1191283"/>
                  <a:pt x="157102" y="1201994"/>
                </a:cubicBezTo>
                <a:cubicBezTo>
                  <a:pt x="152097" y="1223683"/>
                  <a:pt x="153199" y="1246376"/>
                  <a:pt x="149728" y="1268362"/>
                </a:cubicBezTo>
                <a:cubicBezTo>
                  <a:pt x="145819" y="1293123"/>
                  <a:pt x="141060" y="1317785"/>
                  <a:pt x="134980" y="1342104"/>
                </a:cubicBezTo>
                <a:cubicBezTo>
                  <a:pt x="131210" y="1357186"/>
                  <a:pt x="124804" y="1371490"/>
                  <a:pt x="120232" y="1386349"/>
                </a:cubicBezTo>
                <a:cubicBezTo>
                  <a:pt x="114969" y="1403453"/>
                  <a:pt x="110821" y="1420888"/>
                  <a:pt x="105483" y="1437968"/>
                </a:cubicBezTo>
                <a:cubicBezTo>
                  <a:pt x="59181" y="1586136"/>
                  <a:pt x="103981" y="1432170"/>
                  <a:pt x="68612" y="1555955"/>
                </a:cubicBezTo>
                <a:cubicBezTo>
                  <a:pt x="66154" y="1573162"/>
                  <a:pt x="64647" y="1590531"/>
                  <a:pt x="61238" y="1607575"/>
                </a:cubicBezTo>
                <a:cubicBezTo>
                  <a:pt x="57263" y="1627451"/>
                  <a:pt x="47657" y="1646332"/>
                  <a:pt x="46490" y="1666568"/>
                </a:cubicBezTo>
                <a:cubicBezTo>
                  <a:pt x="22985" y="2073975"/>
                  <a:pt x="68289" y="1874337"/>
                  <a:pt x="24367" y="2050026"/>
                </a:cubicBezTo>
                <a:cubicBezTo>
                  <a:pt x="-3473" y="2286676"/>
                  <a:pt x="-1745" y="2236083"/>
                  <a:pt x="2244" y="2603091"/>
                </a:cubicBezTo>
                <a:cubicBezTo>
                  <a:pt x="3154" y="2686805"/>
                  <a:pt x="8663" y="2770510"/>
                  <a:pt x="16993" y="2853813"/>
                </a:cubicBezTo>
                <a:cubicBezTo>
                  <a:pt x="20001" y="2883891"/>
                  <a:pt x="51224" y="2933686"/>
                  <a:pt x="61238" y="2957052"/>
                </a:cubicBezTo>
                <a:cubicBezTo>
                  <a:pt x="68523" y="2974052"/>
                  <a:pt x="86819" y="3037254"/>
                  <a:pt x="90735" y="3052917"/>
                </a:cubicBezTo>
                <a:cubicBezTo>
                  <a:pt x="93775" y="3065076"/>
                  <a:pt x="95867" y="3077456"/>
                  <a:pt x="98109" y="3089788"/>
                </a:cubicBezTo>
                <a:cubicBezTo>
                  <a:pt x="100784" y="3104499"/>
                  <a:pt x="101630" y="3119586"/>
                  <a:pt x="105483" y="3134033"/>
                </a:cubicBezTo>
                <a:cubicBezTo>
                  <a:pt x="111492" y="3156565"/>
                  <a:pt x="123033" y="3177534"/>
                  <a:pt x="127606" y="3200400"/>
                </a:cubicBezTo>
                <a:cubicBezTo>
                  <a:pt x="130064" y="3212690"/>
                  <a:pt x="131379" y="3225266"/>
                  <a:pt x="134980" y="3237271"/>
                </a:cubicBezTo>
                <a:cubicBezTo>
                  <a:pt x="147918" y="3280400"/>
                  <a:pt x="153624" y="3276786"/>
                  <a:pt x="179225" y="3318388"/>
                </a:cubicBezTo>
                <a:cubicBezTo>
                  <a:pt x="189611" y="3335266"/>
                  <a:pt x="197442" y="3353713"/>
                  <a:pt x="208722" y="3370007"/>
                </a:cubicBezTo>
                <a:cubicBezTo>
                  <a:pt x="225314" y="3393973"/>
                  <a:pt x="277467" y="3450075"/>
                  <a:pt x="297212" y="3465871"/>
                </a:cubicBezTo>
                <a:cubicBezTo>
                  <a:pt x="327561" y="3490150"/>
                  <a:pt x="361001" y="3510292"/>
                  <a:pt x="393077" y="3532239"/>
                </a:cubicBezTo>
                <a:cubicBezTo>
                  <a:pt x="407706" y="3542248"/>
                  <a:pt x="421468" y="3553809"/>
                  <a:pt x="437322" y="3561736"/>
                </a:cubicBezTo>
                <a:cubicBezTo>
                  <a:pt x="452070" y="3569110"/>
                  <a:pt x="467091" y="3575962"/>
                  <a:pt x="481567" y="3583858"/>
                </a:cubicBezTo>
                <a:cubicBezTo>
                  <a:pt x="494150" y="3590721"/>
                  <a:pt x="505390" y="3600050"/>
                  <a:pt x="518438" y="3605981"/>
                </a:cubicBezTo>
                <a:cubicBezTo>
                  <a:pt x="532591" y="3612414"/>
                  <a:pt x="548073" y="3615416"/>
                  <a:pt x="562683" y="3620729"/>
                </a:cubicBezTo>
                <a:cubicBezTo>
                  <a:pt x="575123" y="3625253"/>
                  <a:pt x="587458" y="3630102"/>
                  <a:pt x="599554" y="3635478"/>
                </a:cubicBezTo>
                <a:cubicBezTo>
                  <a:pt x="643714" y="3655105"/>
                  <a:pt x="617222" y="3646567"/>
                  <a:pt x="665922" y="3672349"/>
                </a:cubicBezTo>
                <a:cubicBezTo>
                  <a:pt x="695068" y="3687779"/>
                  <a:pt x="724915" y="3701846"/>
                  <a:pt x="754412" y="3716594"/>
                </a:cubicBezTo>
                <a:cubicBezTo>
                  <a:pt x="857079" y="3767927"/>
                  <a:pt x="887890" y="3786904"/>
                  <a:pt x="1005135" y="3827207"/>
                </a:cubicBezTo>
                <a:cubicBezTo>
                  <a:pt x="1033888" y="3837091"/>
                  <a:pt x="1064538" y="3840476"/>
                  <a:pt x="1093625" y="3849329"/>
                </a:cubicBezTo>
                <a:cubicBezTo>
                  <a:pt x="1226968" y="3889911"/>
                  <a:pt x="1121924" y="3872958"/>
                  <a:pt x="1241109" y="3886200"/>
                </a:cubicBezTo>
                <a:cubicBezTo>
                  <a:pt x="1353202" y="3923566"/>
                  <a:pt x="1212543" y="3879609"/>
                  <a:pt x="1336973" y="3908323"/>
                </a:cubicBezTo>
                <a:cubicBezTo>
                  <a:pt x="1352121" y="3911819"/>
                  <a:pt x="1366137" y="3919300"/>
                  <a:pt x="1381219" y="3923071"/>
                </a:cubicBezTo>
                <a:cubicBezTo>
                  <a:pt x="1391051" y="3925529"/>
                  <a:pt x="1400937" y="3927779"/>
                  <a:pt x="1410715" y="3930446"/>
                </a:cubicBezTo>
                <a:cubicBezTo>
                  <a:pt x="1427980" y="3935155"/>
                  <a:pt x="1444866" y="3941312"/>
                  <a:pt x="1462335" y="3945194"/>
                </a:cubicBezTo>
                <a:cubicBezTo>
                  <a:pt x="1489163" y="3951155"/>
                  <a:pt x="1516343" y="3955424"/>
                  <a:pt x="1543451" y="3959942"/>
                </a:cubicBezTo>
                <a:cubicBezTo>
                  <a:pt x="1604838" y="3970173"/>
                  <a:pt x="1665610" y="3987294"/>
                  <a:pt x="1727806" y="3989439"/>
                </a:cubicBezTo>
                <a:cubicBezTo>
                  <a:pt x="1983492" y="3998256"/>
                  <a:pt x="1870454" y="3992624"/>
                  <a:pt x="2067019" y="4004188"/>
                </a:cubicBezTo>
                <a:cubicBezTo>
                  <a:pt x="2247203" y="4029928"/>
                  <a:pt x="2000922" y="3991605"/>
                  <a:pt x="2162883" y="4026310"/>
                </a:cubicBezTo>
                <a:cubicBezTo>
                  <a:pt x="2182261" y="4030462"/>
                  <a:pt x="2202302" y="4030593"/>
                  <a:pt x="2221877" y="4033684"/>
                </a:cubicBezTo>
                <a:cubicBezTo>
                  <a:pt x="2368777" y="4056879"/>
                  <a:pt x="2235609" y="4043620"/>
                  <a:pt x="2406232" y="4055807"/>
                </a:cubicBezTo>
                <a:cubicBezTo>
                  <a:pt x="2435729" y="4060723"/>
                  <a:pt x="2464911" y="4068202"/>
                  <a:pt x="2494722" y="4070555"/>
                </a:cubicBezTo>
                <a:cubicBezTo>
                  <a:pt x="2518230" y="4072411"/>
                  <a:pt x="2889621" y="4084936"/>
                  <a:pt x="2900302" y="4085304"/>
                </a:cubicBezTo>
                <a:lnTo>
                  <a:pt x="3003541" y="4092678"/>
                </a:lnTo>
                <a:cubicBezTo>
                  <a:pt x="3369462" y="4124964"/>
                  <a:pt x="2980754" y="4094329"/>
                  <a:pt x="3246890" y="4114800"/>
                </a:cubicBezTo>
                <a:lnTo>
                  <a:pt x="3740961" y="4107426"/>
                </a:lnTo>
                <a:cubicBezTo>
                  <a:pt x="3827126" y="4105272"/>
                  <a:pt x="3810653" y="4108776"/>
                  <a:pt x="3858948" y="4092678"/>
                </a:cubicBezTo>
                <a:cubicBezTo>
                  <a:pt x="3888784" y="4072786"/>
                  <a:pt x="3895900" y="4065621"/>
                  <a:pt x="3940064" y="4055807"/>
                </a:cubicBezTo>
                <a:cubicBezTo>
                  <a:pt x="3964179" y="4050448"/>
                  <a:pt x="3989254" y="4051161"/>
                  <a:pt x="4013806" y="4048433"/>
                </a:cubicBezTo>
                <a:cubicBezTo>
                  <a:pt x="4033502" y="4046244"/>
                  <a:pt x="4053135" y="4043516"/>
                  <a:pt x="4072799" y="4041058"/>
                </a:cubicBezTo>
                <a:cubicBezTo>
                  <a:pt x="4080173" y="4038600"/>
                  <a:pt x="4087161" y="4034127"/>
                  <a:pt x="4094922" y="4033684"/>
                </a:cubicBezTo>
                <a:cubicBezTo>
                  <a:pt x="4173490" y="4029195"/>
                  <a:pt x="4253236" y="4039041"/>
                  <a:pt x="4330896" y="4026310"/>
                </a:cubicBezTo>
                <a:cubicBezTo>
                  <a:pt x="4523391" y="3994753"/>
                  <a:pt x="4486187" y="3984550"/>
                  <a:pt x="4588993" y="3937820"/>
                </a:cubicBezTo>
                <a:cubicBezTo>
                  <a:pt x="4614622" y="3926170"/>
                  <a:pt x="4631836" y="3923026"/>
                  <a:pt x="4655361" y="3908323"/>
                </a:cubicBezTo>
                <a:cubicBezTo>
                  <a:pt x="4665783" y="3901809"/>
                  <a:pt x="4675025" y="3893574"/>
                  <a:pt x="4684857" y="3886200"/>
                </a:cubicBezTo>
                <a:cubicBezTo>
                  <a:pt x="4687315" y="3876368"/>
                  <a:pt x="4687700" y="3865769"/>
                  <a:pt x="4692232" y="3856704"/>
                </a:cubicBezTo>
                <a:cubicBezTo>
                  <a:pt x="4695341" y="3850486"/>
                  <a:pt x="4703871" y="3848174"/>
                  <a:pt x="4706980" y="3841955"/>
                </a:cubicBezTo>
                <a:cubicBezTo>
                  <a:pt x="4711512" y="3832890"/>
                  <a:pt x="4710590" y="3821868"/>
                  <a:pt x="4714354" y="3812458"/>
                </a:cubicBezTo>
                <a:cubicBezTo>
                  <a:pt x="4732211" y="3767815"/>
                  <a:pt x="4730465" y="3774225"/>
                  <a:pt x="4758599" y="3746091"/>
                </a:cubicBezTo>
                <a:cubicBezTo>
                  <a:pt x="4761057" y="3736259"/>
                  <a:pt x="4761658" y="3725764"/>
                  <a:pt x="4765973" y="3716594"/>
                </a:cubicBezTo>
                <a:cubicBezTo>
                  <a:pt x="4806968" y="3629479"/>
                  <a:pt x="4802765" y="3639264"/>
                  <a:pt x="4847090" y="3583858"/>
                </a:cubicBezTo>
                <a:cubicBezTo>
                  <a:pt x="4891423" y="3473026"/>
                  <a:pt x="4819154" y="3656867"/>
                  <a:pt x="4883961" y="3473246"/>
                </a:cubicBezTo>
                <a:cubicBezTo>
                  <a:pt x="4890191" y="3455593"/>
                  <a:pt x="4899787" y="3439256"/>
                  <a:pt x="4906083" y="3421626"/>
                </a:cubicBezTo>
                <a:cubicBezTo>
                  <a:pt x="4955808" y="3282396"/>
                  <a:pt x="4882575" y="3459276"/>
                  <a:pt x="4942954" y="3318388"/>
                </a:cubicBezTo>
                <a:cubicBezTo>
                  <a:pt x="4956012" y="3253094"/>
                  <a:pt x="4942384" y="3308072"/>
                  <a:pt x="4972451" y="3229897"/>
                </a:cubicBezTo>
                <a:cubicBezTo>
                  <a:pt x="4983928" y="3200057"/>
                  <a:pt x="4987775" y="3177128"/>
                  <a:pt x="5001948" y="3148781"/>
                </a:cubicBezTo>
                <a:cubicBezTo>
                  <a:pt x="5005912" y="3140854"/>
                  <a:pt x="5013097" y="3134757"/>
                  <a:pt x="5016696" y="3126658"/>
                </a:cubicBezTo>
                <a:cubicBezTo>
                  <a:pt x="5023010" y="3112452"/>
                  <a:pt x="5027673" y="3097495"/>
                  <a:pt x="5031444" y="3082413"/>
                </a:cubicBezTo>
                <a:cubicBezTo>
                  <a:pt x="5033902" y="3072581"/>
                  <a:pt x="5034827" y="3062232"/>
                  <a:pt x="5038819" y="3052917"/>
                </a:cubicBezTo>
                <a:cubicBezTo>
                  <a:pt x="5042310" y="3044771"/>
                  <a:pt x="5049604" y="3038721"/>
                  <a:pt x="5053567" y="3030794"/>
                </a:cubicBezTo>
                <a:cubicBezTo>
                  <a:pt x="5057043" y="3023841"/>
                  <a:pt x="5056169" y="3014807"/>
                  <a:pt x="5060941" y="3008671"/>
                </a:cubicBezTo>
                <a:cubicBezTo>
                  <a:pt x="5073746" y="2992207"/>
                  <a:pt x="5089902" y="2978618"/>
                  <a:pt x="5105186" y="2964426"/>
                </a:cubicBezTo>
                <a:cubicBezTo>
                  <a:pt x="5181047" y="2893984"/>
                  <a:pt x="5140046" y="2932152"/>
                  <a:pt x="5208425" y="2883310"/>
                </a:cubicBezTo>
                <a:cubicBezTo>
                  <a:pt x="5228427" y="2869023"/>
                  <a:pt x="5248844" y="2855164"/>
                  <a:pt x="5267419" y="2839065"/>
                </a:cubicBezTo>
                <a:cubicBezTo>
                  <a:pt x="5285808" y="2823128"/>
                  <a:pt x="5295515" y="2793673"/>
                  <a:pt x="5319038" y="2787446"/>
                </a:cubicBezTo>
                <a:cubicBezTo>
                  <a:pt x="5627234" y="2705865"/>
                  <a:pt x="5483976" y="2731801"/>
                  <a:pt x="5746741" y="2698955"/>
                </a:cubicBezTo>
                <a:cubicBezTo>
                  <a:pt x="5768864" y="2689123"/>
                  <a:pt x="5789970" y="2676578"/>
                  <a:pt x="5813109" y="2669458"/>
                </a:cubicBezTo>
                <a:cubicBezTo>
                  <a:pt x="5892896" y="2644908"/>
                  <a:pt x="5921276" y="2642418"/>
                  <a:pt x="5990090" y="2632588"/>
                </a:cubicBezTo>
                <a:lnTo>
                  <a:pt x="6329302" y="2639962"/>
                </a:lnTo>
                <a:cubicBezTo>
                  <a:pt x="6346671" y="2640617"/>
                  <a:pt x="6363541" y="2647336"/>
                  <a:pt x="6380922" y="2647336"/>
                </a:cubicBezTo>
                <a:cubicBezTo>
                  <a:pt x="6412971" y="2647336"/>
                  <a:pt x="6444818" y="2642245"/>
                  <a:pt x="6476786" y="2639962"/>
                </a:cubicBezTo>
                <a:lnTo>
                  <a:pt x="6587399" y="2632588"/>
                </a:lnTo>
                <a:cubicBezTo>
                  <a:pt x="6723745" y="2607797"/>
                  <a:pt x="6613008" y="2625234"/>
                  <a:pt x="6757006" y="2610465"/>
                </a:cubicBezTo>
                <a:cubicBezTo>
                  <a:pt x="6823434" y="2603652"/>
                  <a:pt x="6889436" y="2592046"/>
                  <a:pt x="6956109" y="2588342"/>
                </a:cubicBezTo>
                <a:lnTo>
                  <a:pt x="7206832" y="2573594"/>
                </a:lnTo>
                <a:cubicBezTo>
                  <a:pt x="7236329" y="2568678"/>
                  <a:pt x="7265528" y="2561400"/>
                  <a:pt x="7295322" y="2558846"/>
                </a:cubicBezTo>
                <a:cubicBezTo>
                  <a:pt x="7437491" y="2546660"/>
                  <a:pt x="7425318" y="2559873"/>
                  <a:pt x="7523922" y="2544097"/>
                </a:cubicBezTo>
                <a:cubicBezTo>
                  <a:pt x="7565822" y="2537393"/>
                  <a:pt x="7649283" y="2521975"/>
                  <a:pt x="7649283" y="2521975"/>
                </a:cubicBezTo>
                <a:cubicBezTo>
                  <a:pt x="7718402" y="2487415"/>
                  <a:pt x="7681868" y="2511512"/>
                  <a:pt x="7752522" y="2440858"/>
                </a:cubicBezTo>
                <a:lnTo>
                  <a:pt x="7752522" y="2440858"/>
                </a:lnTo>
                <a:cubicBezTo>
                  <a:pt x="7823848" y="2398064"/>
                  <a:pt x="7764672" y="2436765"/>
                  <a:pt x="7863135" y="2352368"/>
                </a:cubicBezTo>
                <a:cubicBezTo>
                  <a:pt x="7872466" y="2344370"/>
                  <a:pt x="7883942" y="2338937"/>
                  <a:pt x="7892632" y="2330246"/>
                </a:cubicBezTo>
                <a:cubicBezTo>
                  <a:pt x="7930752" y="2292126"/>
                  <a:pt x="7965124" y="2250378"/>
                  <a:pt x="8003244" y="2212258"/>
                </a:cubicBezTo>
                <a:cubicBezTo>
                  <a:pt x="8029083" y="2186419"/>
                  <a:pt x="8058523" y="2164357"/>
                  <a:pt x="8084361" y="2138517"/>
                </a:cubicBezTo>
                <a:cubicBezTo>
                  <a:pt x="8089277" y="2133601"/>
                  <a:pt x="8093768" y="2128219"/>
                  <a:pt x="8099109" y="2123768"/>
                </a:cubicBezTo>
                <a:cubicBezTo>
                  <a:pt x="8155871" y="2076466"/>
                  <a:pt x="8103860" y="2126393"/>
                  <a:pt x="8150728" y="2079523"/>
                </a:cubicBezTo>
                <a:cubicBezTo>
                  <a:pt x="8191630" y="1977272"/>
                  <a:pt x="8137491" y="2103350"/>
                  <a:pt x="8187599" y="2013155"/>
                </a:cubicBezTo>
                <a:cubicBezTo>
                  <a:pt x="8241943" y="1915336"/>
                  <a:pt x="8176607" y="2020393"/>
                  <a:pt x="8209722" y="1954162"/>
                </a:cubicBezTo>
                <a:cubicBezTo>
                  <a:pt x="8216132" y="1941342"/>
                  <a:pt x="8226198" y="1930465"/>
                  <a:pt x="8231844" y="1917291"/>
                </a:cubicBezTo>
                <a:cubicBezTo>
                  <a:pt x="8241030" y="1895857"/>
                  <a:pt x="8244918" y="1872415"/>
                  <a:pt x="8253967" y="1850923"/>
                </a:cubicBezTo>
                <a:cubicBezTo>
                  <a:pt x="8264632" y="1825595"/>
                  <a:pt x="8280374" y="1802593"/>
                  <a:pt x="8290838" y="1777181"/>
                </a:cubicBezTo>
                <a:cubicBezTo>
                  <a:pt x="8297651" y="1760634"/>
                  <a:pt x="8299927" y="1742539"/>
                  <a:pt x="8305586" y="1725562"/>
                </a:cubicBezTo>
                <a:cubicBezTo>
                  <a:pt x="8309772" y="1713004"/>
                  <a:pt x="8315419" y="1700981"/>
                  <a:pt x="8320335" y="1688691"/>
                </a:cubicBezTo>
                <a:cubicBezTo>
                  <a:pt x="8324812" y="1652871"/>
                  <a:pt x="8326638" y="1626608"/>
                  <a:pt x="8335083" y="1592826"/>
                </a:cubicBezTo>
                <a:cubicBezTo>
                  <a:pt x="8336968" y="1585285"/>
                  <a:pt x="8340377" y="1578193"/>
                  <a:pt x="8342457" y="1570704"/>
                </a:cubicBezTo>
                <a:cubicBezTo>
                  <a:pt x="8352670" y="1533937"/>
                  <a:pt x="8371954" y="1460091"/>
                  <a:pt x="8371954" y="1460091"/>
                </a:cubicBezTo>
                <a:cubicBezTo>
                  <a:pt x="8369496" y="1401097"/>
                  <a:pt x="8368152" y="1342047"/>
                  <a:pt x="8364580" y="1283110"/>
                </a:cubicBezTo>
                <a:cubicBezTo>
                  <a:pt x="8363233" y="1260892"/>
                  <a:pt x="8358539" y="1238961"/>
                  <a:pt x="8357206" y="1216742"/>
                </a:cubicBezTo>
                <a:cubicBezTo>
                  <a:pt x="8351163" y="1116023"/>
                  <a:pt x="8362245" y="1013341"/>
                  <a:pt x="8342457" y="914400"/>
                </a:cubicBezTo>
                <a:cubicBezTo>
                  <a:pt x="8335083" y="877529"/>
                  <a:pt x="8329454" y="840266"/>
                  <a:pt x="8320335" y="803788"/>
                </a:cubicBezTo>
                <a:cubicBezTo>
                  <a:pt x="8317877" y="793956"/>
                  <a:pt x="8316370" y="783835"/>
                  <a:pt x="8312961" y="774291"/>
                </a:cubicBezTo>
                <a:cubicBezTo>
                  <a:pt x="8304057" y="749359"/>
                  <a:pt x="8283464" y="700549"/>
                  <a:pt x="8283464" y="700549"/>
                </a:cubicBezTo>
                <a:cubicBezTo>
                  <a:pt x="8264471" y="580265"/>
                  <a:pt x="8288398" y="589956"/>
                  <a:pt x="8239219" y="530942"/>
                </a:cubicBezTo>
                <a:cubicBezTo>
                  <a:pt x="8234768" y="525601"/>
                  <a:pt x="8229386" y="521110"/>
                  <a:pt x="8224470" y="516194"/>
                </a:cubicBezTo>
                <a:cubicBezTo>
                  <a:pt x="8217080" y="494022"/>
                  <a:pt x="8218231" y="491009"/>
                  <a:pt x="8202348" y="471949"/>
                </a:cubicBezTo>
                <a:cubicBezTo>
                  <a:pt x="8195672" y="463937"/>
                  <a:pt x="8186901" y="457838"/>
                  <a:pt x="8180225" y="449826"/>
                </a:cubicBezTo>
                <a:cubicBezTo>
                  <a:pt x="8154567" y="419037"/>
                  <a:pt x="8179672" y="432436"/>
                  <a:pt x="8143354" y="420329"/>
                </a:cubicBezTo>
                <a:cubicBezTo>
                  <a:pt x="8111356" y="372332"/>
                  <a:pt x="8145380" y="420235"/>
                  <a:pt x="8113857" y="383458"/>
                </a:cubicBezTo>
                <a:cubicBezTo>
                  <a:pt x="8103614" y="371508"/>
                  <a:pt x="8096311" y="356831"/>
                  <a:pt x="8084361" y="346588"/>
                </a:cubicBezTo>
                <a:cubicBezTo>
                  <a:pt x="8078459" y="341529"/>
                  <a:pt x="8069383" y="342275"/>
                  <a:pt x="8062238" y="339213"/>
                </a:cubicBezTo>
                <a:cubicBezTo>
                  <a:pt x="8052134" y="334883"/>
                  <a:pt x="8042573" y="329381"/>
                  <a:pt x="8032741" y="324465"/>
                </a:cubicBezTo>
                <a:cubicBezTo>
                  <a:pt x="7990374" y="282098"/>
                  <a:pt x="8012359" y="293090"/>
                  <a:pt x="7973748" y="280220"/>
                </a:cubicBezTo>
                <a:cubicBezTo>
                  <a:pt x="7892631" y="226143"/>
                  <a:pt x="7946217" y="256622"/>
                  <a:pt x="7804141" y="206478"/>
                </a:cubicBezTo>
                <a:lnTo>
                  <a:pt x="7804141" y="206478"/>
                </a:lnTo>
                <a:cubicBezTo>
                  <a:pt x="7764925" y="186870"/>
                  <a:pt x="7767618" y="186929"/>
                  <a:pt x="7715651" y="169607"/>
                </a:cubicBezTo>
                <a:cubicBezTo>
                  <a:pt x="7706036" y="166402"/>
                  <a:pt x="7695986" y="164691"/>
                  <a:pt x="7686154" y="162233"/>
                </a:cubicBezTo>
                <a:cubicBezTo>
                  <a:pt x="7671406" y="154859"/>
                  <a:pt x="7658078" y="143344"/>
                  <a:pt x="7641909" y="140110"/>
                </a:cubicBezTo>
                <a:cubicBezTo>
                  <a:pt x="7595860" y="130900"/>
                  <a:pt x="7501799" y="125362"/>
                  <a:pt x="7501799" y="125362"/>
                </a:cubicBezTo>
                <a:cubicBezTo>
                  <a:pt x="7491967" y="122904"/>
                  <a:pt x="7481827" y="121452"/>
                  <a:pt x="7472302" y="117988"/>
                </a:cubicBezTo>
                <a:cubicBezTo>
                  <a:pt x="7454709" y="111591"/>
                  <a:pt x="7438064" y="102818"/>
                  <a:pt x="7420683" y="95865"/>
                </a:cubicBezTo>
                <a:cubicBezTo>
                  <a:pt x="7413466" y="92978"/>
                  <a:pt x="7406243" y="89673"/>
                  <a:pt x="7398561" y="88491"/>
                </a:cubicBezTo>
                <a:cubicBezTo>
                  <a:pt x="7354621" y="81731"/>
                  <a:pt x="7259893" y="77225"/>
                  <a:pt x="7221580" y="73742"/>
                </a:cubicBezTo>
                <a:cubicBezTo>
                  <a:pt x="7201844" y="71948"/>
                  <a:pt x="7182322" y="68162"/>
                  <a:pt x="7162586" y="66368"/>
                </a:cubicBezTo>
                <a:cubicBezTo>
                  <a:pt x="7128227" y="63245"/>
                  <a:pt x="7093761" y="61452"/>
                  <a:pt x="7059348" y="58994"/>
                </a:cubicBezTo>
                <a:lnTo>
                  <a:pt x="7022477" y="51620"/>
                </a:lnTo>
                <a:cubicBezTo>
                  <a:pt x="7007766" y="48945"/>
                  <a:pt x="6992828" y="47490"/>
                  <a:pt x="6978232" y="44246"/>
                </a:cubicBezTo>
                <a:cubicBezTo>
                  <a:pt x="6970644" y="42560"/>
                  <a:pt x="6963840" y="37685"/>
                  <a:pt x="6956109" y="36871"/>
                </a:cubicBezTo>
                <a:cubicBezTo>
                  <a:pt x="6916920" y="32746"/>
                  <a:pt x="6877451" y="31955"/>
                  <a:pt x="6838122" y="29497"/>
                </a:cubicBezTo>
                <a:cubicBezTo>
                  <a:pt x="6820915" y="27039"/>
                  <a:pt x="6803647" y="24980"/>
                  <a:pt x="6786502" y="22123"/>
                </a:cubicBezTo>
                <a:cubicBezTo>
                  <a:pt x="6774139" y="20063"/>
                  <a:pt x="6762080" y="16213"/>
                  <a:pt x="6749632" y="14749"/>
                </a:cubicBezTo>
                <a:cubicBezTo>
                  <a:pt x="6594169" y="-3540"/>
                  <a:pt x="6291951" y="1221"/>
                  <a:pt x="6218690" y="0"/>
                </a:cubicBezTo>
                <a:lnTo>
                  <a:pt x="5267419" y="22123"/>
                </a:lnTo>
                <a:cubicBezTo>
                  <a:pt x="5204113" y="43224"/>
                  <a:pt x="5304895" y="10910"/>
                  <a:pt x="5201051" y="36871"/>
                </a:cubicBezTo>
                <a:cubicBezTo>
                  <a:pt x="5095974" y="63141"/>
                  <a:pt x="5225813" y="42994"/>
                  <a:pt x="5097812" y="58994"/>
                </a:cubicBezTo>
                <a:cubicBezTo>
                  <a:pt x="5078148" y="63910"/>
                  <a:pt x="5058695" y="69767"/>
                  <a:pt x="5038819" y="73742"/>
                </a:cubicBezTo>
                <a:cubicBezTo>
                  <a:pt x="5021775" y="77151"/>
                  <a:pt x="5004118" y="77136"/>
                  <a:pt x="4987199" y="81117"/>
                </a:cubicBezTo>
                <a:cubicBezTo>
                  <a:pt x="4962218" y="86995"/>
                  <a:pt x="4938275" y="96708"/>
                  <a:pt x="4913457" y="103239"/>
                </a:cubicBezTo>
                <a:cubicBezTo>
                  <a:pt x="4891541" y="109006"/>
                  <a:pt x="4869266" y="113319"/>
                  <a:pt x="4847090" y="117988"/>
                </a:cubicBezTo>
                <a:cubicBezTo>
                  <a:pt x="4822560" y="123152"/>
                  <a:pt x="4797129" y="124809"/>
                  <a:pt x="4773348" y="132736"/>
                </a:cubicBezTo>
                <a:cubicBezTo>
                  <a:pt x="4758599" y="137652"/>
                  <a:pt x="4743536" y="141710"/>
                  <a:pt x="4729102" y="147484"/>
                </a:cubicBezTo>
                <a:cubicBezTo>
                  <a:pt x="4718896" y="151567"/>
                  <a:pt x="4710355" y="159930"/>
                  <a:pt x="4699606" y="162233"/>
                </a:cubicBezTo>
                <a:cubicBezTo>
                  <a:pt x="4675451" y="167409"/>
                  <a:pt x="4650445" y="167149"/>
                  <a:pt x="4625864" y="169607"/>
                </a:cubicBezTo>
                <a:cubicBezTo>
                  <a:pt x="4602772" y="177304"/>
                  <a:pt x="4576643" y="187271"/>
                  <a:pt x="4552122" y="191729"/>
                </a:cubicBezTo>
                <a:cubicBezTo>
                  <a:pt x="4535021" y="194838"/>
                  <a:pt x="4517709" y="196646"/>
                  <a:pt x="4500502" y="199104"/>
                </a:cubicBezTo>
                <a:cubicBezTo>
                  <a:pt x="4479856" y="205986"/>
                  <a:pt x="4439905" y="218340"/>
                  <a:pt x="4419386" y="228600"/>
                </a:cubicBezTo>
                <a:cubicBezTo>
                  <a:pt x="4411459" y="232564"/>
                  <a:pt x="4405735" y="240743"/>
                  <a:pt x="4397264" y="243349"/>
                </a:cubicBezTo>
                <a:cubicBezTo>
                  <a:pt x="4373305" y="250721"/>
                  <a:pt x="4323522" y="258097"/>
                  <a:pt x="4323522" y="258097"/>
                </a:cubicBezTo>
                <a:cubicBezTo>
                  <a:pt x="4316148" y="263013"/>
                  <a:pt x="4309094" y="268449"/>
                  <a:pt x="4301399" y="272846"/>
                </a:cubicBezTo>
                <a:cubicBezTo>
                  <a:pt x="4281575" y="284174"/>
                  <a:pt x="4248986" y="298787"/>
                  <a:pt x="4227657" y="302342"/>
                </a:cubicBezTo>
                <a:cubicBezTo>
                  <a:pt x="4212909" y="304800"/>
                  <a:pt x="4198032" y="306584"/>
                  <a:pt x="4183412" y="309717"/>
                </a:cubicBezTo>
                <a:cubicBezTo>
                  <a:pt x="4126304" y="321955"/>
                  <a:pt x="4091416" y="337894"/>
                  <a:pt x="4028554" y="339213"/>
                </a:cubicBezTo>
                <a:cubicBezTo>
                  <a:pt x="3709067" y="345916"/>
                  <a:pt x="3389457" y="344130"/>
                  <a:pt x="3069909" y="346588"/>
                </a:cubicBezTo>
                <a:cubicBezTo>
                  <a:pt x="2926861" y="375197"/>
                  <a:pt x="3086062" y="345565"/>
                  <a:pt x="2723322" y="361336"/>
                </a:cubicBezTo>
                <a:cubicBezTo>
                  <a:pt x="2713197" y="361776"/>
                  <a:pt x="2703904" y="367649"/>
                  <a:pt x="2693825" y="368710"/>
                </a:cubicBezTo>
                <a:cubicBezTo>
                  <a:pt x="2657075" y="372578"/>
                  <a:pt x="2620083" y="373626"/>
                  <a:pt x="2583212" y="376084"/>
                </a:cubicBezTo>
                <a:cubicBezTo>
                  <a:pt x="2571072" y="378512"/>
                  <a:pt x="2500818" y="393271"/>
                  <a:pt x="2494722" y="390833"/>
                </a:cubicBezTo>
                <a:cubicBezTo>
                  <a:pt x="2486493" y="387542"/>
                  <a:pt x="2509470" y="368710"/>
                  <a:pt x="2509470" y="368710"/>
                </a:cubicBezTo>
                <a:lnTo>
                  <a:pt x="2509470" y="368710"/>
                </a:lnTo>
              </a:path>
            </a:pathLst>
          </a:custGeom>
          <a:solidFill>
            <a:schemeClr val="accent1">
              <a:alpha val="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3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717175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Integration with CRM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4566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5" y="820871"/>
            <a:ext cx="7250693" cy="390421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934135" y="1591977"/>
            <a:ext cx="513117" cy="263137"/>
          </a:xfrm>
          <a:prstGeom prst="straightConnector1">
            <a:avLst/>
          </a:prstGeom>
          <a:noFill/>
          <a:ln w="47625" cap="flat">
            <a:solidFill>
              <a:schemeClr val="accent4"/>
            </a:solidFill>
            <a:prstDash val="solid"/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7"/>
          <p:cNvCxnSpPr/>
          <p:nvPr/>
        </p:nvCxnSpPr>
        <p:spPr>
          <a:xfrm flipV="1">
            <a:off x="6782348" y="1112850"/>
            <a:ext cx="289451" cy="400186"/>
          </a:xfrm>
          <a:prstGeom prst="straightConnector1">
            <a:avLst/>
          </a:prstGeom>
          <a:noFill/>
          <a:ln w="47625" cap="flat">
            <a:solidFill>
              <a:schemeClr val="accent4"/>
            </a:solidFill>
            <a:prstDash val="solid"/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ounded Rectangle 2"/>
          <p:cNvSpPr/>
          <p:nvPr/>
        </p:nvSpPr>
        <p:spPr>
          <a:xfrm>
            <a:off x="3672649" y="4171167"/>
            <a:ext cx="3964488" cy="626302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44258" y="4171167"/>
            <a:ext cx="3402482" cy="626302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467168" y="3861450"/>
            <a:ext cx="315180" cy="309717"/>
          </a:xfrm>
          <a:prstGeom prst="straightConnector1">
            <a:avLst/>
          </a:prstGeom>
          <a:noFill/>
          <a:ln w="47625" cap="flat">
            <a:solidFill>
              <a:schemeClr val="accent4"/>
            </a:solidFill>
            <a:prstDash val="solid"/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/>
          <p:nvPr/>
        </p:nvCxnSpPr>
        <p:spPr>
          <a:xfrm>
            <a:off x="626806" y="3790335"/>
            <a:ext cx="248707" cy="380832"/>
          </a:xfrm>
          <a:prstGeom prst="straightConnector1">
            <a:avLst/>
          </a:prstGeom>
          <a:noFill/>
          <a:ln w="47625" cap="flat">
            <a:solidFill>
              <a:schemeClr val="accent4"/>
            </a:solidFill>
            <a:prstDash val="solid"/>
            <a:miter lim="800000"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5862484" y="3583481"/>
            <a:ext cx="16698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Required for CRM e-mails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2835" y="3236412"/>
            <a:ext cx="985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Required for BEE</a:t>
            </a:r>
            <a:br>
              <a:rPr lang="en-US" sz="1000" dirty="0"/>
            </a:br>
            <a:r>
              <a:rPr lang="en-US" sz="1000" dirty="0"/>
              <a:t>configurations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805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717175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Bee Configuration: </a:t>
            </a:r>
            <a:r>
              <a:rPr lang="en-US" sz="3000" spc="-30" dirty="0" err="1">
                <a:cs typeface="Arial" panose="020B0604020202020204" pitchFamily="34" charset="0"/>
              </a:rPr>
              <a:t>onSend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4566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68" y="1874714"/>
            <a:ext cx="5705727" cy="1670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536" y="1060653"/>
            <a:ext cx="6732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Calls a PHP web service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Sends a test e-mail to comma-separated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6" y="1874714"/>
            <a:ext cx="25431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4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0536" y="1060653"/>
            <a:ext cx="859269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Pre-Save validation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Subject / Required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HTML Tidy / Wrap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Moves files to Static Server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Alters all references to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Calls PHP web service 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Name Uniqueness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Communication Preferences 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Privacy Policy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PHP web service calls CRM web service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Name Uniqueness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CRM save error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Updates e-mail record in LAMP environment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with CRM GUID 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0536" y="266874"/>
            <a:ext cx="717175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Bee Configuration: </a:t>
            </a:r>
            <a:r>
              <a:rPr lang="en-US" sz="3000" spc="-30" dirty="0" err="1">
                <a:cs typeface="Arial" panose="020B0604020202020204" pitchFamily="34" charset="0"/>
              </a:rPr>
              <a:t>onSave</a:t>
            </a:r>
            <a:endParaRPr lang="en-US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72" y="1060653"/>
            <a:ext cx="3892954" cy="15836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342" y="2787673"/>
            <a:ext cx="2663301" cy="19876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514" y="261108"/>
            <a:ext cx="2118794" cy="7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8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184" y="-827685"/>
            <a:ext cx="10612861" cy="5971185"/>
          </a:xfrm>
          <a:prstGeom prst="rect">
            <a:avLst/>
          </a:prstGeom>
        </p:spPr>
      </p:pic>
      <p:pic>
        <p:nvPicPr>
          <p:cNvPr id="6" name="green mask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0" y="-35603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pic>
        <p:nvPicPr>
          <p:cNvPr id="9" name="Picture 8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800" y="1732376"/>
            <a:ext cx="5621122" cy="3269804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01459" y="-318243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BEE Plugin Integration </a:t>
            </a:r>
          </a:p>
          <a:p>
            <a:r>
              <a:rPr lang="en-US" sz="2100" dirty="0">
                <a:solidFill>
                  <a:schemeClr val="bg1"/>
                </a:solidFill>
                <a:latin typeface="+mj-lt"/>
              </a:rPr>
              <a:t>Usage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71957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717175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Benefits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5926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Encourages use of CRM for e-mail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More central place to review e-mails being sent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Encourages 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Bee HTML source code changes as best practices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Reduces steps and saves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Better management of communication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Removes dependency on web design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Well designed responsive e-mails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Content editor can technically work from outside of CRM </a:t>
            </a:r>
          </a:p>
        </p:txBody>
      </p:sp>
    </p:spTree>
    <p:extLst>
      <p:ext uri="{BB962C8B-B14F-4D97-AF65-F5344CB8AC3E}">
        <p14:creationId xmlns:p14="http://schemas.microsoft.com/office/powerpoint/2010/main" val="79505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717175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Benefits continued…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50963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Reduces time needed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Ability to test templates from within CRM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Restrict ability to manage base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Eliminates corrupted code CRM WYSIWYG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Minimal coding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33" y="1060653"/>
            <a:ext cx="3177310" cy="37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2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925" r="6397" b="4843"/>
          <a:stretch/>
        </p:blipFill>
        <p:spPr>
          <a:xfrm>
            <a:off x="3174" y="9525"/>
            <a:ext cx="1544247" cy="1499277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75298" y="2564942"/>
            <a:ext cx="5584031" cy="302285"/>
          </a:xfrm>
        </p:spPr>
        <p:txBody>
          <a:bodyPr/>
          <a:lstStyle/>
          <a:p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Greg Harmelink</a:t>
            </a:r>
          </a:p>
          <a:p>
            <a:pPr lvl="1"/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Associate Director of Advancement Services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75297" y="1798652"/>
            <a:ext cx="6024809" cy="6371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Bee Plugin Email Editor Integration with CRM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344777"/>
            <a:ext cx="1773375" cy="4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717175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Possible Future Enhancements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5926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Merge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Better UI for notifications (not alerts)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Auto create E-mail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Support for BBIS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Integration with UGA Image Bank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100" name="Picture 4" descr="Image result for uga 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180" y="1060653"/>
            <a:ext cx="3638919" cy="39329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13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717175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Costs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592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96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536" y="1060653"/>
            <a:ext cx="85926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Started with a 50 user license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$100/month (additional users $2/month)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Unlimited image storage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Support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Only counts actual users per month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Free Option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Unlimited users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100 GB image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hlinkClick r:id="rId3"/>
              </a:rPr>
              <a:t>BeeFree.io Cost Sheet</a:t>
            </a: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214" y="1114816"/>
            <a:ext cx="3831786" cy="368986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0461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1" y="8713"/>
            <a:ext cx="9141618" cy="5142161"/>
          </a:xfrm>
          <a:prstGeom prst="rect">
            <a:avLst/>
          </a:prstGeom>
        </p:spPr>
      </p:pic>
      <p:pic>
        <p:nvPicPr>
          <p:cNvPr id="1689" name="green m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" y="2565"/>
            <a:ext cx="9141618" cy="5142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0" b="61342"/>
          <a:stretch/>
        </p:blipFill>
        <p:spPr>
          <a:xfrm rot="2700000">
            <a:off x="7906423" y="4677391"/>
            <a:ext cx="999980" cy="9803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4367" y="1175629"/>
            <a:ext cx="3942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Questions?</a:t>
            </a:r>
          </a:p>
          <a:p>
            <a:r>
              <a:rPr lang="en-US" sz="54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5736" y="293302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spc="-30" dirty="0">
                <a:solidFill>
                  <a:schemeClr val="tx2"/>
                </a:solidFill>
                <a:cs typeface="Arial" panose="020B0604020202020204" pitchFamily="34" charset="0"/>
              </a:rPr>
              <a:t>Greg Harmelink – greg2000@uga.edu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19" y="3333139"/>
            <a:ext cx="1773375" cy="4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184" y="-827685"/>
            <a:ext cx="10612861" cy="5971185"/>
          </a:xfrm>
          <a:prstGeom prst="rect">
            <a:avLst/>
          </a:prstGeom>
        </p:spPr>
      </p:pic>
      <p:pic>
        <p:nvPicPr>
          <p:cNvPr id="6" name="green mask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659" y="-53529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Background</a:t>
            </a:r>
          </a:p>
          <a:p>
            <a:r>
              <a:rPr lang="en-US" sz="2100" dirty="0">
                <a:solidFill>
                  <a:schemeClr val="bg1"/>
                </a:solidFill>
                <a:latin typeface="+mj-lt"/>
              </a:rPr>
              <a:t>Recent History of Email Solicitation</a:t>
            </a:r>
          </a:p>
          <a:p>
            <a:r>
              <a:rPr lang="en-US" sz="2100" dirty="0">
                <a:solidFill>
                  <a:schemeClr val="bg1"/>
                </a:solidFill>
                <a:latin typeface="+mj-lt"/>
              </a:rPr>
              <a:t>at The University of Georgia</a:t>
            </a:r>
            <a:br>
              <a:rPr lang="en-US" sz="2100" dirty="0">
                <a:solidFill>
                  <a:schemeClr val="bg1"/>
                </a:solidFill>
                <a:latin typeface="+mj-lt"/>
              </a:rPr>
            </a:br>
            <a:endParaRPr lang="en-US" sz="21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2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5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2985434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UGA and CRM</a:t>
            </a:r>
            <a:endParaRPr lang="en-US" sz="3000" dirty="0"/>
          </a:p>
        </p:txBody>
      </p:sp>
      <p:grpSp>
        <p:nvGrpSpPr>
          <p:cNvPr id="71" name="Group 70"/>
          <p:cNvGrpSpPr/>
          <p:nvPr/>
        </p:nvGrpSpPr>
        <p:grpSpPr>
          <a:xfrm>
            <a:off x="4097077" y="1916683"/>
            <a:ext cx="412604" cy="562739"/>
            <a:chOff x="1647226" y="3021438"/>
            <a:chExt cx="550138" cy="750319"/>
          </a:xfrm>
        </p:grpSpPr>
        <p:sp>
          <p:nvSpPr>
            <p:cNvPr id="72" name="Freeform 11"/>
            <p:cNvSpPr>
              <a:spLocks noChangeArrowheads="1"/>
            </p:cNvSpPr>
            <p:nvPr/>
          </p:nvSpPr>
          <p:spPr bwMode="auto">
            <a:xfrm>
              <a:off x="1647226" y="3021438"/>
              <a:ext cx="550138" cy="750319"/>
            </a:xfrm>
            <a:custGeom>
              <a:avLst/>
              <a:gdLst>
                <a:gd name="T0" fmla="*/ 841 w 1684"/>
                <a:gd name="T1" fmla="*/ 0 h 2299"/>
                <a:gd name="T2" fmla="*/ 841 w 1684"/>
                <a:gd name="T3" fmla="*/ 0 h 2299"/>
                <a:gd name="T4" fmla="*/ 0 w 1684"/>
                <a:gd name="T5" fmla="*/ 841 h 2299"/>
                <a:gd name="T6" fmla="*/ 146 w 1684"/>
                <a:gd name="T7" fmla="*/ 1312 h 2299"/>
                <a:gd name="T8" fmla="*/ 808 w 1684"/>
                <a:gd name="T9" fmla="*/ 2276 h 2299"/>
                <a:gd name="T10" fmla="*/ 841 w 1684"/>
                <a:gd name="T11" fmla="*/ 2298 h 2299"/>
                <a:gd name="T12" fmla="*/ 875 w 1684"/>
                <a:gd name="T13" fmla="*/ 2276 h 2299"/>
                <a:gd name="T14" fmla="*/ 1537 w 1684"/>
                <a:gd name="T15" fmla="*/ 1312 h 2299"/>
                <a:gd name="T16" fmla="*/ 1683 w 1684"/>
                <a:gd name="T17" fmla="*/ 841 h 2299"/>
                <a:gd name="T18" fmla="*/ 841 w 1684"/>
                <a:gd name="T19" fmla="*/ 0 h 2299"/>
                <a:gd name="T20" fmla="*/ 1458 w 1684"/>
                <a:gd name="T21" fmla="*/ 1256 h 2299"/>
                <a:gd name="T22" fmla="*/ 1458 w 1684"/>
                <a:gd name="T23" fmla="*/ 1256 h 2299"/>
                <a:gd name="T24" fmla="*/ 841 w 1684"/>
                <a:gd name="T25" fmla="*/ 2163 h 2299"/>
                <a:gd name="T26" fmla="*/ 225 w 1684"/>
                <a:gd name="T27" fmla="*/ 1256 h 2299"/>
                <a:gd name="T28" fmla="*/ 90 w 1684"/>
                <a:gd name="T29" fmla="*/ 841 h 2299"/>
                <a:gd name="T30" fmla="*/ 841 w 1684"/>
                <a:gd name="T31" fmla="*/ 90 h 2299"/>
                <a:gd name="T32" fmla="*/ 1593 w 1684"/>
                <a:gd name="T33" fmla="*/ 841 h 2299"/>
                <a:gd name="T34" fmla="*/ 1458 w 1684"/>
                <a:gd name="T35" fmla="*/ 1256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84" h="2299">
                  <a:moveTo>
                    <a:pt x="841" y="0"/>
                  </a:moveTo>
                  <a:lnTo>
                    <a:pt x="841" y="0"/>
                  </a:lnTo>
                  <a:cubicBezTo>
                    <a:pt x="382" y="0"/>
                    <a:pt x="0" y="370"/>
                    <a:pt x="0" y="841"/>
                  </a:cubicBezTo>
                  <a:cubicBezTo>
                    <a:pt x="0" y="1009"/>
                    <a:pt x="56" y="1166"/>
                    <a:pt x="146" y="1312"/>
                  </a:cubicBezTo>
                  <a:cubicBezTo>
                    <a:pt x="808" y="2276"/>
                    <a:pt x="808" y="2276"/>
                    <a:pt x="808" y="2276"/>
                  </a:cubicBezTo>
                  <a:cubicBezTo>
                    <a:pt x="808" y="2287"/>
                    <a:pt x="830" y="2298"/>
                    <a:pt x="841" y="2298"/>
                  </a:cubicBezTo>
                  <a:cubicBezTo>
                    <a:pt x="853" y="2298"/>
                    <a:pt x="875" y="2287"/>
                    <a:pt x="875" y="2276"/>
                  </a:cubicBezTo>
                  <a:cubicBezTo>
                    <a:pt x="1537" y="1312"/>
                    <a:pt x="1537" y="1312"/>
                    <a:pt x="1537" y="1312"/>
                  </a:cubicBezTo>
                  <a:cubicBezTo>
                    <a:pt x="1638" y="1166"/>
                    <a:pt x="1683" y="1009"/>
                    <a:pt x="1683" y="841"/>
                  </a:cubicBezTo>
                  <a:cubicBezTo>
                    <a:pt x="1683" y="370"/>
                    <a:pt x="1301" y="0"/>
                    <a:pt x="841" y="0"/>
                  </a:cubicBezTo>
                  <a:close/>
                  <a:moveTo>
                    <a:pt x="1458" y="1256"/>
                  </a:moveTo>
                  <a:lnTo>
                    <a:pt x="1458" y="1256"/>
                  </a:lnTo>
                  <a:cubicBezTo>
                    <a:pt x="841" y="2163"/>
                    <a:pt x="841" y="2163"/>
                    <a:pt x="841" y="2163"/>
                  </a:cubicBezTo>
                  <a:cubicBezTo>
                    <a:pt x="225" y="1256"/>
                    <a:pt x="225" y="1256"/>
                    <a:pt x="225" y="1256"/>
                  </a:cubicBezTo>
                  <a:cubicBezTo>
                    <a:pt x="135" y="1133"/>
                    <a:pt x="90" y="987"/>
                    <a:pt x="90" y="841"/>
                  </a:cubicBezTo>
                  <a:cubicBezTo>
                    <a:pt x="90" y="426"/>
                    <a:pt x="427" y="90"/>
                    <a:pt x="841" y="90"/>
                  </a:cubicBezTo>
                  <a:cubicBezTo>
                    <a:pt x="1256" y="90"/>
                    <a:pt x="1593" y="426"/>
                    <a:pt x="1593" y="841"/>
                  </a:cubicBezTo>
                  <a:cubicBezTo>
                    <a:pt x="1593" y="987"/>
                    <a:pt x="1548" y="1133"/>
                    <a:pt x="1458" y="1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 dirty="0"/>
            </a:p>
          </p:txBody>
        </p:sp>
        <p:sp>
          <p:nvSpPr>
            <p:cNvPr id="73" name="Freeform 12"/>
            <p:cNvSpPr>
              <a:spLocks noChangeArrowheads="1"/>
            </p:cNvSpPr>
            <p:nvPr/>
          </p:nvSpPr>
          <p:spPr bwMode="auto">
            <a:xfrm>
              <a:off x="1768199" y="3142411"/>
              <a:ext cx="308192" cy="303872"/>
            </a:xfrm>
            <a:custGeom>
              <a:avLst/>
              <a:gdLst>
                <a:gd name="T0" fmla="*/ 471 w 943"/>
                <a:gd name="T1" fmla="*/ 0 h 932"/>
                <a:gd name="T2" fmla="*/ 471 w 943"/>
                <a:gd name="T3" fmla="*/ 0 h 932"/>
                <a:gd name="T4" fmla="*/ 0 w 943"/>
                <a:gd name="T5" fmla="*/ 471 h 932"/>
                <a:gd name="T6" fmla="*/ 471 w 943"/>
                <a:gd name="T7" fmla="*/ 931 h 932"/>
                <a:gd name="T8" fmla="*/ 942 w 943"/>
                <a:gd name="T9" fmla="*/ 471 h 932"/>
                <a:gd name="T10" fmla="*/ 471 w 943"/>
                <a:gd name="T11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3" h="932">
                  <a:moveTo>
                    <a:pt x="471" y="0"/>
                  </a:moveTo>
                  <a:lnTo>
                    <a:pt x="471" y="0"/>
                  </a:lnTo>
                  <a:cubicBezTo>
                    <a:pt x="213" y="0"/>
                    <a:pt x="0" y="213"/>
                    <a:pt x="0" y="471"/>
                  </a:cubicBezTo>
                  <a:cubicBezTo>
                    <a:pt x="0" y="729"/>
                    <a:pt x="213" y="931"/>
                    <a:pt x="471" y="931"/>
                  </a:cubicBezTo>
                  <a:cubicBezTo>
                    <a:pt x="729" y="931"/>
                    <a:pt x="942" y="729"/>
                    <a:pt x="942" y="471"/>
                  </a:cubicBezTo>
                  <a:cubicBezTo>
                    <a:pt x="942" y="213"/>
                    <a:pt x="729" y="0"/>
                    <a:pt x="47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0535" y="1060653"/>
            <a:ext cx="49482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Central Development/College Development </a:t>
            </a: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Number of CRM Sites:	50+</a:t>
            </a: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Went live with CRM:	July, 2013</a:t>
            </a: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Constituents: 		~675,000</a:t>
            </a: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CRM users: 		700+</a:t>
            </a: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E-mails sent per year:	~1,500 </a:t>
            </a:r>
          </a:p>
        </p:txBody>
      </p:sp>
      <p:pic>
        <p:nvPicPr>
          <p:cNvPr id="2050" name="Picture 2" descr="GEORGIA-V-FC.png (900×69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83" y="1876091"/>
            <a:ext cx="3026067" cy="23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Pre-</a:t>
            </a:r>
            <a:r>
              <a:rPr lang="en-US" sz="3000" spc="-30" dirty="0" err="1">
                <a:cs typeface="Arial" panose="020B0604020202020204" pitchFamily="34" charset="0"/>
              </a:rPr>
              <a:t>Blackbaud</a:t>
            </a:r>
            <a:r>
              <a:rPr lang="en-US" sz="3000" spc="-30" dirty="0">
                <a:cs typeface="Arial" panose="020B0604020202020204" pitchFamily="34" charset="0"/>
              </a:rPr>
              <a:t> CRM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3731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</a:rPr>
              <a:t>Variety of Services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Kintera</a:t>
            </a:r>
            <a:r>
              <a:rPr lang="en-US" sz="1800" dirty="0">
                <a:solidFill>
                  <a:schemeClr val="tx2"/>
                </a:solidFill>
              </a:rPr>
              <a:t> Sphere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Harris Connect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Outlook / BCC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Steltor</a:t>
            </a:r>
            <a:endParaRPr lang="en-US" sz="1800" dirty="0">
              <a:solidFill>
                <a:schemeClr val="tx2"/>
              </a:solidFill>
            </a:endParaRP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MailChimp</a:t>
            </a:r>
            <a:endParaRPr lang="en-US" sz="1800" dirty="0">
              <a:solidFill>
                <a:schemeClr val="tx2"/>
              </a:solidFill>
            </a:endParaRP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Constant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</a:rPr>
              <a:t>Variety of E-mail Design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In-house one-off design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CMS driven templates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Contract work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Outlook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3192" y="1158736"/>
            <a:ext cx="0" cy="3043756"/>
          </a:xfrm>
          <a:prstGeom prst="line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26" name="Picture 2" descr="https://mailparser.io/img/integrations/mailchim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588" y="3156202"/>
            <a:ext cx="2069497" cy="61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031" y="1756828"/>
            <a:ext cx="1629697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680" y="2594644"/>
            <a:ext cx="228600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421" y="1135700"/>
            <a:ext cx="1893840" cy="4310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451" y="3812513"/>
            <a:ext cx="2539353" cy="58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Historical E-Mail Issues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55240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50+ people creating content with little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Incomplete management of e-mail preferences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No centralized database of constituent e-mail contact across campus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Inconsistent and poor e-mail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Required text in solicitations excluded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Lengthy design/development process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Not designed for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E-mail efforts were a burden on web servers hosting assets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4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licdn.com/mpr/mpr/AAEAAQAAAAAAAAIsAAAAJDUyN2NkNWExLTY4ZDEtNGI2OS05NjlkLTQ0NTZiZTI0N2ExZ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78" y="2741352"/>
            <a:ext cx="3443172" cy="196658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052" y="1015790"/>
            <a:ext cx="47940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Provide a single managed process for communications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Minimize time to send an e-mail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Improve quality of e-mail communication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Minimize impact of e-mail on e-commerce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Get staff to actually </a:t>
            </a:r>
            <a:r>
              <a:rPr lang="en-US" sz="1800" b="1" i="1" dirty="0">
                <a:solidFill>
                  <a:srgbClr val="FF0000"/>
                </a:solidFill>
              </a:rPr>
              <a:t>use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2"/>
                </a:solidFill>
              </a:rPr>
              <a:t>the system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Goals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078" y="543873"/>
            <a:ext cx="4097256" cy="18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9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Initial E-mail Processes in CRM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392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Utilized CMS (</a:t>
            </a:r>
            <a:r>
              <a:rPr lang="en-US" sz="1800" dirty="0" err="1">
                <a:solidFill>
                  <a:schemeClr val="tx2"/>
                </a:solidFill>
              </a:rPr>
              <a:t>ExpressionEngine</a:t>
            </a:r>
            <a:r>
              <a:rPr lang="en-US" sz="1800" dirty="0">
                <a:solidFill>
                  <a:schemeClr val="tx2"/>
                </a:solidFill>
              </a:rPr>
              <a:t>) to create html e-mail code</a:t>
            </a:r>
          </a:p>
          <a:p>
            <a:pPr marL="685846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Manual process</a:t>
            </a:r>
          </a:p>
          <a:p>
            <a:pPr marL="685846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Centrally designed by web development team</a:t>
            </a:r>
          </a:p>
          <a:p>
            <a:pPr marL="1028791" lvl="2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1 – 20 day turnaround</a:t>
            </a:r>
          </a:p>
          <a:p>
            <a:pPr marL="685846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E-mail manually copied to static e-mail server</a:t>
            </a:r>
          </a:p>
          <a:p>
            <a:pPr marL="685846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E-mail source copied to new CRM e-mail</a:t>
            </a:r>
          </a:p>
          <a:p>
            <a:pPr marL="685846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E-mail package created</a:t>
            </a:r>
          </a:p>
          <a:p>
            <a:pPr marL="685846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DME / Event Invitation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E-mails tested with test Marketing Efforts /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Provided centralized system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53" y="2695746"/>
            <a:ext cx="3431947" cy="212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9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573459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cs typeface="Arial" panose="020B0604020202020204" pitchFamily="34" charset="0"/>
              </a:rPr>
              <a:t>Second Attempt</a:t>
            </a: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36" y="1202499"/>
            <a:ext cx="1701091" cy="11353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346" y="2420803"/>
            <a:ext cx="1867802" cy="1285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347" y="964993"/>
            <a:ext cx="1581960" cy="1372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247" y="3789123"/>
            <a:ext cx="3127753" cy="875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062" y="2442735"/>
            <a:ext cx="2121938" cy="12061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 descr="Image result for mailchi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497" y="31460"/>
            <a:ext cx="2349323" cy="140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0536" y="1060653"/>
            <a:ext cx="54515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Lost designer who worked on HTML e-mails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Request to replicate </a:t>
            </a:r>
            <a:r>
              <a:rPr lang="en-US" sz="1800" dirty="0" err="1">
                <a:solidFill>
                  <a:schemeClr val="tx2"/>
                </a:solidFill>
              </a:rPr>
              <a:t>MailChimp</a:t>
            </a:r>
            <a:r>
              <a:rPr lang="en-US" sz="1800" dirty="0">
                <a:solidFill>
                  <a:schemeClr val="tx2"/>
                </a:solidFill>
              </a:rPr>
              <a:t> template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MailChimp</a:t>
            </a:r>
            <a:r>
              <a:rPr lang="en-US" sz="1800" dirty="0">
                <a:solidFill>
                  <a:schemeClr val="tx2"/>
                </a:solidFill>
              </a:rPr>
              <a:t> encouraged for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Created tool designed to transform MC</a:t>
            </a:r>
          </a:p>
          <a:p>
            <a:pPr marL="685846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E-mail source copied to new GAIL e-mail</a:t>
            </a:r>
          </a:p>
          <a:p>
            <a:pPr marL="685846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E-mail package created</a:t>
            </a:r>
          </a:p>
          <a:p>
            <a:pPr marL="685846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DME / Event Invitation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Provided centralized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Comfortable UI that people liked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Too many steps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CRM WYSIWYG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MC Usage Policy</a:t>
            </a:r>
          </a:p>
        </p:txBody>
      </p:sp>
    </p:spTree>
    <p:extLst>
      <p:ext uri="{BB962C8B-B14F-4D97-AF65-F5344CB8AC3E}">
        <p14:creationId xmlns:p14="http://schemas.microsoft.com/office/powerpoint/2010/main" val="377087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dient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Duarte_2013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28497</TotalTime>
  <Words>621</Words>
  <Application>Microsoft Office PowerPoint</Application>
  <PresentationFormat>On-screen Show (16:9)</PresentationFormat>
  <Paragraphs>193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Narrow</vt:lpstr>
      <vt:lpstr>Calibri</vt:lpstr>
      <vt:lpstr>Franklin Gothic Book</vt:lpstr>
      <vt:lpstr>HelveticaNeueLT Std Med Cn</vt:lpstr>
      <vt:lpstr>Gradient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 Inc.</dc:creator>
  <cp:lastModifiedBy>Kathy Wilkes</cp:lastModifiedBy>
  <cp:revision>2069</cp:revision>
  <cp:lastPrinted>2016-04-07T22:09:11Z</cp:lastPrinted>
  <dcterms:created xsi:type="dcterms:W3CDTF">2013-07-10T17:36:12Z</dcterms:created>
  <dcterms:modified xsi:type="dcterms:W3CDTF">2017-06-30T14:09:15Z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